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notesSlides/notesSlide1.xml" ContentType="application/vnd.openxmlformats-officedocument.presentationml.notesSlide+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>
  <p:sldMasterIdLst>
    <p:sldMasterId id="2147483660" r:id="rId1"/>
  </p:sldMasterIdLst>
  <p:notesMasterIdLst>
    <p:notesMasterId r:id="rId2"/>
  </p:notesMasterIdLst>
  <p:handoutMasterIdLst>
    <p:handoutMasterId r:id="rId3"/>
  </p:handoutMasterIdLst>
  <p:sldIdLst>
    <p:sldId id="256" r:id="rId5"/>
  </p:sldIdLst>
  <p:sldSz cx="10907395" cy="15335250"/>
  <p:notesSz cx="6857895" cy="9143861"/>
  <p:kinsoku lang="zh-CN" invalStChars="!%),.:;?]}¨·ˇˉ་―‖’”…‰∶、。〃々〉》」』】〕〗！＂＇％），．：；？］｀｜｝～￠" invalEndChars="([{·‘“〈《「『【〔〖（．［｛￡￥"/>
  <p:defaultTextStyle>
    <a:defPPr>
      <a:defRPr lang="zh-CN"/>
    </a:defPPr>
    <a:lvl1pPr marL="0" indent="0" algn="l" defTabSz="914400" eaLnBrk="1" fontAlgn="auto" latinLnBrk="0" hangingPunct="1">
      <a:buNone/>
      <a:defRPr sz="1800" kern="1200">
        <a:solidFill>
          <a:schemeClr val="tx1"/>
        </a:solidFill>
        <a:latin typeface="Droid Sans" pitchFamily="0" charset="0"/>
        <a:ea typeface="宋体" pitchFamily="0" charset="0"/>
        <a:cs typeface="Droid Sans" pitchFamily="0" charset="0"/>
      </a:defRPr>
    </a:lvl1pPr>
    <a:lvl2pPr marL="457200" indent="0" algn="l" defTabSz="914400" eaLnBrk="1" fontAlgn="auto" latinLnBrk="0" hangingPunct="1">
      <a:buNone/>
      <a:defRPr sz="1800" kern="1200">
        <a:solidFill>
          <a:schemeClr val="tx1"/>
        </a:solidFill>
        <a:latin typeface="Droid Sans" pitchFamily="0" charset="0"/>
        <a:ea typeface="宋体" pitchFamily="0" charset="0"/>
        <a:cs typeface="Droid Sans" pitchFamily="0" charset="0"/>
      </a:defRPr>
    </a:lvl2pPr>
    <a:lvl3pPr marL="914400" indent="0" algn="l" defTabSz="914400" eaLnBrk="1" fontAlgn="auto" latinLnBrk="0" hangingPunct="1">
      <a:buNone/>
      <a:defRPr sz="1800" kern="1200">
        <a:solidFill>
          <a:schemeClr val="tx1"/>
        </a:solidFill>
        <a:latin typeface="Droid Sans" pitchFamily="0" charset="0"/>
        <a:ea typeface="宋体" pitchFamily="0" charset="0"/>
        <a:cs typeface="Droid Sans" pitchFamily="0" charset="0"/>
      </a:defRPr>
    </a:lvl3pPr>
    <a:lvl4pPr marL="1371600" indent="0" algn="l" defTabSz="914400" eaLnBrk="1" fontAlgn="auto" latinLnBrk="0" hangingPunct="1">
      <a:buNone/>
      <a:defRPr sz="1800" kern="1200">
        <a:solidFill>
          <a:schemeClr val="tx1"/>
        </a:solidFill>
        <a:latin typeface="Droid Sans" pitchFamily="0" charset="0"/>
        <a:ea typeface="宋体" pitchFamily="0" charset="0"/>
        <a:cs typeface="Droid Sans" pitchFamily="0" charset="0"/>
      </a:defRPr>
    </a:lvl4pPr>
    <a:lvl5pPr marL="1828800" indent="0" algn="l" defTabSz="914400" eaLnBrk="1" fontAlgn="auto" latinLnBrk="0" hangingPunct="1">
      <a:buNone/>
      <a:defRPr sz="1800" kern="1200">
        <a:solidFill>
          <a:schemeClr val="tx1"/>
        </a:solidFill>
        <a:latin typeface="Droid Sans" pitchFamily="0" charset="0"/>
        <a:ea typeface="宋体" pitchFamily="0" charset="0"/>
        <a:cs typeface="Droid Sans" pitchFamily="0" charset="0"/>
      </a:defRPr>
    </a:lvl5pPr>
    <a:lvl6pPr marL="2286000" indent="0" algn="l" defTabSz="914400" eaLnBrk="1" fontAlgn="auto" latinLnBrk="0" hangingPunct="1">
      <a:buNone/>
      <a:defRPr sz="1800" kern="1200">
        <a:solidFill>
          <a:schemeClr val="tx1"/>
        </a:solidFill>
        <a:latin typeface="Droid Sans" pitchFamily="0" charset="0"/>
        <a:ea typeface="宋体" pitchFamily="0" charset="0"/>
        <a:cs typeface="Droid Sans" pitchFamily="0" charset="0"/>
      </a:defRPr>
    </a:lvl6pPr>
    <a:lvl7pPr marL="2743200" indent="0" algn="l" defTabSz="914400" eaLnBrk="1" fontAlgn="auto" latinLnBrk="0" hangingPunct="1">
      <a:buNone/>
      <a:defRPr sz="1800" kern="1200">
        <a:solidFill>
          <a:schemeClr val="tx1"/>
        </a:solidFill>
        <a:latin typeface="Droid Sans" pitchFamily="0" charset="0"/>
        <a:ea typeface="宋体" pitchFamily="0" charset="0"/>
        <a:cs typeface="Droid Sans" pitchFamily="0" charset="0"/>
      </a:defRPr>
    </a:lvl7pPr>
    <a:lvl8pPr marL="3200400" indent="0" algn="l" defTabSz="914400" eaLnBrk="1" fontAlgn="auto" latinLnBrk="0" hangingPunct="1">
      <a:buNone/>
      <a:defRPr sz="1800" kern="1200">
        <a:solidFill>
          <a:schemeClr val="tx1"/>
        </a:solidFill>
        <a:latin typeface="Droid Sans" pitchFamily="0" charset="0"/>
        <a:ea typeface="宋体" pitchFamily="0" charset="0"/>
        <a:cs typeface="Droid Sans" pitchFamily="0" charset="0"/>
      </a:defRPr>
    </a:lvl8pPr>
    <a:lvl9pPr marL="3200400" indent="0" algn="l" defTabSz="914400" eaLnBrk="1" fontAlgn="auto" latinLnBrk="0" hangingPunct="1">
      <a:buNone/>
      <a:defRPr sz="1800" kern="1200">
        <a:solidFill>
          <a:schemeClr val="tx1"/>
        </a:solidFill>
        <a:latin typeface="Droid Sans" pitchFamily="0" charset="0"/>
        <a:ea typeface="宋体" pitchFamily="0" charset="0"/>
        <a:cs typeface="Droid Sans" pitchFamily="0" charset="0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>
  <p:showPr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</p:extLst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>
    <p:restoredLeft sz="16982" autoAdjust="0"/>
    <p:restoredTop sz="99500" autoAdjust="0"/>
  </p:normalViewPr>
  <p:slideViewPr>
    <p:cSldViewPr snapToGrid="0">
      <p:cViewPr>
        <p:scale>
          <a:sx n="81" d="100"/>
          <a:sy n="81" d="100"/>
        </p:scale>
        <p:origin x="0" y="0"/>
      </p:cViewPr>
      <p:guideLst>
        <p:guide orient="horz" pos="4832"/>
        <p:guide pos="3408"/>
      </p:guideLst>
    </p:cSldViewPr>
  </p:slideViewPr>
  <p:outlineViewPr>
    <p:cViewPr>
      <p:scale>
        <a:sx n="33" d="100"/>
        <a:sy n="33" d="100"/>
      </p:scale>
      <p:origin x="0" y="0"/>
    </p:cViewPr>
    <p:sldLst/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0" y="0"/>
      </p:cViewPr>
      <p:guideLst/>
    </p:cSldViewPr>
  </p:notesViewPr>
  <p:gridSpacing cx="72009" cy="72009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handoutMaster" Target="handoutMasters/handoutMaster1.xml"/><Relationship Id="rId4" Type="http://schemas.openxmlformats.org/officeDocument/2006/relationships/theme" Target="theme/theme1.xml"/><Relationship Id="rId5" Type="http://schemas.openxmlformats.org/officeDocument/2006/relationships/slide" Target="slides/slide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"/>
          <p:cNvSpPr>
            <a:spLocks noGrp="1"/>
          </p:cNvSpPr>
          <p:nvPr>
            <p:ph type="hdr"/>
          </p:nvPr>
        </p:nvSpPr>
        <p:spPr>
          <a:xfrm rot="0">
            <a:off x="0" y="0"/>
            <a:ext cx="2971799" cy="458787"/>
          </a:xfrm>
          <a:prstGeom prst="rect"/>
          <a:noFill/>
          <a:ln w="12700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algn="l"/>
            <a:endParaRPr lang="zh-CN" altLang="en-US" sz="1200">
              <a:latin typeface="Calibri" pitchFamily="0" charset="0"/>
              <a:ea typeface="宋体" pitchFamily="0" charset="0"/>
              <a:cs typeface="Calibri" pitchFamily="0" charset="0"/>
            </a:endParaRPr>
          </a:p>
        </p:txBody>
      </p:sp>
      <p:sp>
        <p:nvSpPr>
          <p:cNvPr id="14" name="Text box"/>
          <p:cNvSpPr>
            <a:spLocks noGrp="1"/>
          </p:cNvSpPr>
          <p:nvPr>
            <p:ph type="dt" idx="1"/>
          </p:nvPr>
        </p:nvSpPr>
        <p:spPr>
          <a:xfrm rot="0">
            <a:off x="3884613" y="0"/>
            <a:ext cx="2971800" cy="458787"/>
          </a:xfrm>
          <a:prstGeom prst="rect"/>
          <a:noFill/>
          <a:ln w="12700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algn="r"/>
            <a:fld id="{CAD2D6BD-DE1B-4B5F-8B41-2702339687B9}" type="datetime1">
              <a:rPr lang="zh-CN" altLang="en-US" sz="1200">
                <a:latin typeface="Calibri" pitchFamily="0" charset="0"/>
                <a:ea typeface="宋体" pitchFamily="0" charset="0"/>
                <a:cs typeface="Calibri" pitchFamily="0" charset="0"/>
              </a:rPr>
              <a:t>2026-1-13</a:t>
            </a:fld>
            <a:endParaRPr lang="zh-CN" altLang="en-US" sz="1200">
              <a:latin typeface="Calibri" pitchFamily="0" charset="0"/>
              <a:ea typeface="宋体" pitchFamily="0" charset="0"/>
              <a:cs typeface="Calibri" pitchFamily="0" charset="0"/>
            </a:endParaRPr>
          </a:p>
        </p:txBody>
      </p:sp>
      <p:sp>
        <p:nvSpPr>
          <p:cNvPr id="15" name="Text box"/>
          <p:cNvSpPr>
            <a:spLocks noGrp="1"/>
          </p:cNvSpPr>
          <p:nvPr>
            <p:ph type="ftr" idx="2"/>
          </p:nvPr>
        </p:nvSpPr>
        <p:spPr>
          <a:xfrm rot="0">
            <a:off x="0" y="8685213"/>
            <a:ext cx="2971799" cy="458787"/>
          </a:xfrm>
          <a:prstGeom prst="rect"/>
          <a:noFill/>
          <a:ln w="12700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l"/>
            <a:endParaRPr lang="zh-CN" altLang="en-US" sz="1200">
              <a:latin typeface="Calibri" pitchFamily="0" charset="0"/>
              <a:ea typeface="宋体" pitchFamily="0" charset="0"/>
              <a:cs typeface="Calibri" pitchFamily="0" charset="0"/>
            </a:endParaRPr>
          </a:p>
        </p:txBody>
      </p:sp>
      <p:sp>
        <p:nvSpPr>
          <p:cNvPr id="16" name="Text box"/>
          <p:cNvSpPr>
            <a:spLocks noGrp="1"/>
          </p:cNvSpPr>
          <p:nvPr>
            <p:ph type="sldNum" idx="3"/>
          </p:nvPr>
        </p:nvSpPr>
        <p:spPr>
          <a:xfrm rot="0">
            <a:off x="3884613" y="8685213"/>
            <a:ext cx="2971800" cy="458787"/>
          </a:xfrm>
          <a:prstGeom prst="rect"/>
          <a:noFill/>
          <a:ln w="12700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0" charset="0"/>
                <a:ea typeface="宋体" pitchFamily="0" charset="0"/>
                <a:cs typeface="Calibri" pitchFamily="0" charset="0"/>
              </a:rPr>
              <a:t>&lt;#&gt;</a:t>
            </a:fld>
            <a:endParaRPr lang="zh-CN" altLang="en-US" sz="1200">
              <a:latin typeface="Calibri" pitchFamily="0" charset="0"/>
              <a:ea typeface="宋体" pitchFamily="0" charset="0"/>
              <a:cs typeface="Calibri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589413"/>
      </p:ext>
    </p:extLst>
  </p:cSld>
  <p:clrMap bg1="lt1" tx1="dk1" bg2="lt2" tx2="dk2" accent1="accent1" accent2="accent2" accent3="accent3" accent4="accent4" accent5="accent5" accent6="accent6" hlink="hlink" folHlink="folHlink"/>
  <p:hf sldNum="0" hdr="1" ftr="1" dt="1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"/>
          <p:cNvSpPr>
            <a:spLocks noGrp="1"/>
          </p:cNvSpPr>
          <p:nvPr>
            <p:ph type="sldNum" idx="5"/>
          </p:nvPr>
        </p:nvSpPr>
        <p:spPr>
          <a:xfrm rot="0">
            <a:off x="3884613" y="8685213"/>
            <a:ext cx="2971800" cy="458787"/>
          </a:xfrm>
          <a:prstGeom prst="rect"/>
          <a:noFill/>
          <a:ln w="12700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0" charset="0"/>
                <a:ea typeface="宋体" pitchFamily="0" charset="0"/>
                <a:cs typeface="Calibri" pitchFamily="0" charset="0"/>
              </a:rPr>
              <a:t>&lt;#&gt;</a:t>
            </a:fld>
            <a:endParaRPr lang="zh-CN" altLang="en-US" sz="1200">
              <a:latin typeface="Calibri" pitchFamily="0" charset="0"/>
              <a:ea typeface="宋体" pitchFamily="0" charset="0"/>
              <a:cs typeface="Calibri" pitchFamily="0" charset="0"/>
            </a:endParaRPr>
          </a:p>
        </p:txBody>
      </p:sp>
      <p:sp>
        <p:nvSpPr>
          <p:cNvPr id="7" name="Text box"/>
          <p:cNvSpPr>
            <a:spLocks noGrp="1"/>
          </p:cNvSpPr>
          <p:nvPr>
            <p:ph type="hdr"/>
          </p:nvPr>
        </p:nvSpPr>
        <p:spPr>
          <a:xfrm rot="0">
            <a:off x="0" y="0"/>
            <a:ext cx="2971799" cy="458787"/>
          </a:xfrm>
          <a:prstGeom prst="rect"/>
          <a:noFill/>
          <a:ln w="12700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algn="l"/>
            <a:endParaRPr lang="zh-CN" altLang="en-US" sz="1200">
              <a:latin typeface="Calibri" pitchFamily="0" charset="0"/>
              <a:ea typeface="宋体" pitchFamily="0" charset="0"/>
              <a:cs typeface="Calibri" pitchFamily="0" charset="0"/>
            </a:endParaRPr>
          </a:p>
        </p:txBody>
      </p:sp>
      <p:sp>
        <p:nvSpPr>
          <p:cNvPr id="8" name="Text box"/>
          <p:cNvSpPr>
            <a:spLocks noGrp="1"/>
          </p:cNvSpPr>
          <p:nvPr>
            <p:ph type="dt" idx="1"/>
          </p:nvPr>
        </p:nvSpPr>
        <p:spPr>
          <a:xfrm rot="0">
            <a:off x="3884613" y="0"/>
            <a:ext cx="2971800" cy="458787"/>
          </a:xfrm>
          <a:prstGeom prst="rect"/>
          <a:noFill/>
          <a:ln w="12700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algn="r"/>
            <a:fld id="{CAD2D6BD-DE1B-4B5F-8B41-2702339687B9}" type="datetime1">
              <a:rPr lang="zh-CN" altLang="en-US" sz="1200">
                <a:latin typeface="Calibri" pitchFamily="0" charset="0"/>
                <a:ea typeface="宋体" pitchFamily="0" charset="0"/>
                <a:cs typeface="Calibri" pitchFamily="0" charset="0"/>
              </a:rPr>
              <a:t>2026-1-13</a:t>
            </a:fld>
            <a:endParaRPr lang="zh-CN" altLang="en-US" sz="1200">
              <a:latin typeface="Calibri" pitchFamily="0" charset="0"/>
              <a:ea typeface="宋体" pitchFamily="0" charset="0"/>
              <a:cs typeface="Calibri" pitchFamily="0" charset="0"/>
            </a:endParaRPr>
          </a:p>
        </p:txBody>
      </p:sp>
      <p:sp>
        <p:nvSpPr>
          <p:cNvPr id="9" name="Object"/>
          <p:cNvSpPr>
            <a:spLocks noGrp="1"/>
          </p:cNvSpPr>
          <p:nvPr>
            <p:ph type="sldImg" idx="2"/>
          </p:nvPr>
        </p:nvSpPr>
        <p:spPr>
          <a:xfrm rot="0">
            <a:off x="2331486" y="1143000"/>
            <a:ext cx="2195029" cy="3086100"/>
          </a:xfrm>
          <a:prstGeom prst="rect"/>
          <a:noFill/>
          <a:ln w="12700" cmpd="sng" cap="flat">
            <a:solidFill>
              <a:srgbClr val="000000"/>
            </a:solidFill>
            <a:prstDash val="solid"/>
            <a:round/>
          </a:ln>
        </p:spPr>
      </p:sp>
      <p:sp>
        <p:nvSpPr>
          <p:cNvPr id="10" name="Text box"/>
          <p:cNvSpPr>
            <a:spLocks noGrp="1"/>
          </p:cNvSpPr>
          <p:nvPr>
            <p:ph type="body" idx="3"/>
          </p:nvPr>
        </p:nvSpPr>
        <p:spPr>
          <a:xfrm rot="0">
            <a:off x="685800" y="4400550"/>
            <a:ext cx="5486400" cy="3600450"/>
          </a:xfrm>
          <a:prstGeom prst="rect"/>
          <a:noFill/>
          <a:ln w="12700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r>
              <a:rPr lang="zh-CN" altLang="en-US"/>
              <a:t>单击此处编辑母版文本样式</a:t>
            </a:r>
            <a:endParaRPr lang="en-US" altLang="zh-CN"/>
          </a:p>
          <a:p>
            <a:pPr lvl="1"/>
            <a:r>
              <a:rPr lang="zh-CN" altLang="en-US"/>
              <a:t>第二级</a:t>
            </a:r>
            <a:endParaRPr lang="en-US" altLang="zh-CN"/>
          </a:p>
          <a:p>
            <a:pPr lvl="2"/>
            <a:r>
              <a:rPr lang="zh-CN" altLang="en-US"/>
              <a:t>第三级</a:t>
            </a:r>
            <a:endParaRPr lang="en-US" altLang="zh-CN"/>
          </a:p>
          <a:p>
            <a:pPr lvl="3"/>
            <a:r>
              <a:rPr lang="zh-CN" altLang="en-US"/>
              <a:t>第四级</a:t>
            </a:r>
            <a:endParaRPr lang="en-US" altLang="zh-CN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Text box"/>
          <p:cNvSpPr>
            <a:spLocks noGrp="1"/>
          </p:cNvSpPr>
          <p:nvPr>
            <p:ph type="ftr" idx="4"/>
          </p:nvPr>
        </p:nvSpPr>
        <p:spPr>
          <a:xfrm rot="0">
            <a:off x="0" y="8685213"/>
            <a:ext cx="2971799" cy="458787"/>
          </a:xfrm>
          <a:prstGeom prst="rect"/>
          <a:noFill/>
          <a:ln w="12700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l"/>
            <a:endParaRPr lang="zh-CN" altLang="en-US" sz="1200">
              <a:latin typeface="Calibri" pitchFamily="0" charset="0"/>
              <a:ea typeface="宋体" pitchFamily="0" charset="0"/>
              <a:cs typeface="Calibri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895908"/>
      </p:ext>
    </p:extLst>
  </p:cSld>
  <p:clrMap bg1="lt1" tx1="dk1" bg2="lt2" tx2="dk2" accent1="accent1" accent2="accent2" accent3="accent3" accent4="accent4" accent5="accent5" accent6="accent6" hlink="hlink" folHlink="folHlink"/>
  <p:hf sldNum="1" hdr="0" ftr="0" dt="0"/>
  <p:notesStyle>
    <a:lvl1pPr marL="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pitchFamily="0" charset="0"/>
        <a:ea typeface="宋体" pitchFamily="0" charset="0"/>
        <a:cs typeface="Calibri" pitchFamily="0" charset="0"/>
      </a:defRPr>
    </a:lvl1pPr>
    <a:lvl2pPr marL="4572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pitchFamily="0" charset="0"/>
        <a:ea typeface="宋体" pitchFamily="0" charset="0"/>
        <a:cs typeface="Calibri" pitchFamily="0" charset="0"/>
      </a:defRPr>
    </a:lvl2pPr>
    <a:lvl3pPr marL="9144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pitchFamily="0" charset="0"/>
        <a:ea typeface="宋体" pitchFamily="0" charset="0"/>
        <a:cs typeface="Calibri" pitchFamily="0" charset="0"/>
      </a:defRPr>
    </a:lvl3pPr>
    <a:lvl4pPr marL="13716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pitchFamily="0" charset="0"/>
        <a:ea typeface="宋体" pitchFamily="0" charset="0"/>
        <a:cs typeface="Calibri" pitchFamily="0" charset="0"/>
      </a:defRPr>
    </a:lvl4pPr>
    <a:lvl5pPr marL="18288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pitchFamily="0" charset="0"/>
        <a:ea typeface="宋体" pitchFamily="0" charset="0"/>
        <a:cs typeface="Calibri" pitchFamily="0" charset="0"/>
      </a:defRPr>
    </a:lvl5pPr>
    <a:lvl6pPr marL="22860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pitchFamily="0" charset="0"/>
        <a:ea typeface="宋体" pitchFamily="0" charset="0"/>
        <a:cs typeface="Calibri" pitchFamily="0" charset="0"/>
      </a:defRPr>
    </a:lvl6pPr>
    <a:lvl7pPr marL="27432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pitchFamily="0" charset="0"/>
        <a:ea typeface="宋体" pitchFamily="0" charset="0"/>
        <a:cs typeface="Calibri" pitchFamily="0" charset="0"/>
      </a:defRPr>
    </a:lvl7pPr>
    <a:lvl8pPr marL="32004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pitchFamily="0" charset="0"/>
        <a:ea typeface="宋体" pitchFamily="0" charset="0"/>
        <a:cs typeface="Calibri" pitchFamily="0" charset="0"/>
      </a:defRPr>
    </a:lvl8pPr>
    <a:lvl9pPr marL="32004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pitchFamily="0" charset="0"/>
        <a:ea typeface="宋体" pitchFamily="0" charset="0"/>
        <a:cs typeface="Calibri" pitchFamily="0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"/>
          <p:cNvSpPr>
            <a:spLocks noGrp="1"/>
          </p:cNvSpPr>
          <p:nvPr>
            <p:ph type="sldImg"/>
          </p:nvPr>
        </p:nvSpPr>
        <p:spPr/>
      </p:sp>
      <p:sp>
        <p:nvSpPr>
          <p:cNvPr id="3" name="Text box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" name="Text box"/>
          <p:cNvSpPr>
            <a:spLocks noGrp="1"/>
          </p:cNvSpPr>
          <p:nvPr>
            <p:ph type="sldNum" idx="5"/>
          </p:nvPr>
        </p:nvSpPr>
        <p:spPr>
          <a:xfrm rot="0">
            <a:off x="3884613" y="8685213"/>
            <a:ext cx="2971800" cy="458787"/>
          </a:xfrm>
          <a:prstGeom prst="rect"/>
          <a:noFill/>
          <a:ln w="12700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0" charset="0"/>
                <a:ea typeface="宋体" pitchFamily="0" charset="0"/>
                <a:cs typeface="Calibri" pitchFamily="0" charset="0"/>
              </a:rPr>
              <a:t>1</a:t>
            </a:fld>
            <a:endParaRPr lang="zh-CN" altLang="en-US" sz="1200">
              <a:latin typeface="Calibri" pitchFamily="0" charset="0"/>
              <a:ea typeface="宋体" pitchFamily="0" charset="0"/>
              <a:cs typeface="Calibri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198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a="http://schemas.openxmlformats.org/drawingml/2006/main" xmlns:r="http://schemas.openxmlformats.org/officeDocument/2006/relationships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"/>
          <p:cNvSpPr>
            <a:spLocks noGrp="1"/>
          </p:cNvSpPr>
          <p:nvPr>
            <p:ph type="ctrTitle"/>
          </p:nvPr>
        </p:nvSpPr>
        <p:spPr>
          <a:xfrm>
            <a:off x="818054" y="4763867"/>
            <a:ext cx="9271285" cy="328713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ext box"/>
          <p:cNvSpPr>
            <a:spLocks noGrp="1"/>
          </p:cNvSpPr>
          <p:nvPr>
            <p:ph type="subTitle" idx="1"/>
          </p:nvPr>
        </p:nvSpPr>
        <p:spPr>
          <a:xfrm>
            <a:off x="1636109" y="8689974"/>
            <a:ext cx="7635176" cy="391900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Text box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Text box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Text box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894343"/>
      </p:ext>
    </p:extLst>
  </p:cSld>
  <p:clrMapOvr>
    <a:masterClrMapping/>
  </p:clrMapOvr>
</p:sldLayout>
</file>

<file path=ppt/slideLayouts/slideLayout10.xml><?xml version="1.0" encoding="utf-8"?>
<p:sldLayout xmlns:p="http://schemas.openxmlformats.org/presentationml/2006/main" xmlns:a="http://schemas.openxmlformats.org/drawingml/2006/main" xmlns:r="http://schemas.openxmlformats.org/officeDocument/2006/relationships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ext box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Text box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Text box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Text box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554676"/>
      </p:ext>
    </p:extLst>
  </p:cSld>
  <p:clrMapOvr>
    <a:masterClrMapping/>
  </p:clrMapOvr>
</p:sldLayout>
</file>

<file path=ppt/slideLayouts/slideLayout11.xml><?xml version="1.0" encoding="utf-8"?>
<p:sldLayout xmlns:p="http://schemas.openxmlformats.org/presentationml/2006/main" xmlns:a="http://schemas.openxmlformats.org/drawingml/2006/main" xmlns:r="http://schemas.openxmlformats.org/officeDocument/2006/relationships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ext box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Text box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Text box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Text box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744812"/>
      </p:ext>
    </p:extLst>
  </p:cSld>
  <p:clrMapOvr>
    <a:masterClrMapping/>
  </p:clrMapOvr>
</p:sldLayout>
</file>

<file path=ppt/slideLayouts/slideLayout12.xml><?xml version="1.0" encoding="utf-8"?>
<p:sldLayout xmlns:p="http://schemas.openxmlformats.org/presentationml/2006/main" xmlns:a="http://schemas.openxmlformats.org/drawingml/2006/main" xmlns:r="http://schemas.openxmlformats.org/officeDocument/2006/relationships" showMasterSp="0" preserve="1">
  <p:cSld name="自定义版式"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"/>
          <p:cNvSpPr>
            <a:spLocks noGrp="1"/>
          </p:cNvSpPr>
          <p:nvPr>
            <p:ph type="dt" idx="10"/>
          </p:nvPr>
        </p:nvSpPr>
        <p:spPr>
          <a:xfrm rot="0">
            <a:off x="749905" y="14213508"/>
            <a:ext cx="2454235" cy="816459"/>
          </a:xfrm>
          <a:prstGeom prst="rect"/>
          <a:noFill/>
          <a:ln cmpd="sng" cap="flat">
            <a:noFill/>
            <a:prstDash val="solid"/>
            <a:miter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pPr algn="l"/>
            <a:r>
              <a:rPr lang="en-US" altLang="zh-CN" sz="1430">
                <a:solidFill>
                  <a:srgbClr val="898989"/>
                </a:solidFill>
                <a:latin typeface="Calibri" pitchFamily="0" charset="0"/>
                <a:ea typeface="等线" pitchFamily="0" charset="0"/>
                <a:cs typeface="Calibri" pitchFamily="0" charset="0"/>
              </a:rPr>
              <a:t>Date/Time</a:t>
            </a:r>
            <a:endParaRPr lang="zh-CN" altLang="en-US" sz="1430">
              <a:solidFill>
                <a:srgbClr val="898989"/>
              </a:solidFill>
              <a:latin typeface="Calibri" pitchFamily="0" charset="0"/>
              <a:ea typeface="等线" pitchFamily="0" charset="0"/>
              <a:cs typeface="Calibri" pitchFamily="0" charset="0"/>
            </a:endParaRPr>
          </a:p>
        </p:txBody>
      </p:sp>
      <p:sp>
        <p:nvSpPr>
          <p:cNvPr id="18" name="Text box"/>
          <p:cNvSpPr>
            <a:spLocks noGrp="1"/>
          </p:cNvSpPr>
          <p:nvPr>
            <p:ph type="ftr"/>
          </p:nvPr>
        </p:nvSpPr>
        <p:spPr>
          <a:xfrm rot="0">
            <a:off x="3613179" y="14213508"/>
            <a:ext cx="3681353" cy="816459"/>
          </a:xfrm>
          <a:prstGeom prst="rect"/>
          <a:noFill/>
          <a:ln cmpd="sng" cap="flat">
            <a:noFill/>
            <a:prstDash val="solid"/>
            <a:miter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pPr algn="ctr"/>
            <a:endParaRPr lang="zh-CN" altLang="en-US" sz="1430">
              <a:solidFill>
                <a:srgbClr val="898989"/>
              </a:solidFill>
              <a:latin typeface="Calibri" pitchFamily="0" charset="0"/>
              <a:ea typeface="等线" pitchFamily="0" charset="0"/>
              <a:cs typeface="Calibri" pitchFamily="0" charset="0"/>
            </a:endParaRPr>
          </a:p>
        </p:txBody>
      </p:sp>
      <p:sp>
        <p:nvSpPr>
          <p:cNvPr id="19" name="Text box"/>
          <p:cNvSpPr>
            <a:spLocks noGrp="1"/>
          </p:cNvSpPr>
          <p:nvPr>
            <p:ph type="sldNum"/>
          </p:nvPr>
        </p:nvSpPr>
        <p:spPr>
          <a:xfrm rot="0">
            <a:off x="7703573" y="14213508"/>
            <a:ext cx="2454234" cy="816459"/>
          </a:xfrm>
          <a:prstGeom prst="rect"/>
          <a:noFill/>
          <a:ln cmpd="sng" cap="flat">
            <a:noFill/>
            <a:prstDash val="solid"/>
            <a:miter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pPr algn="r"/>
            <a:fld id="{CAD2D6BD-DE1B-4B5F-8B41-2702339687B9}" type="slidenum">
              <a:rPr lang="en-US" altLang="zh-CN" sz="1430" b="0" i="0" u="none" strike="noStrike" kern="1200" cap="none" spc="0" baseline="0">
                <a:solidFill>
                  <a:srgbClr val="898989"/>
                </a:solidFill>
                <a:latin typeface="Calibri" pitchFamily="0" charset="0"/>
                <a:ea typeface="等线" pitchFamily="0" charset="0"/>
                <a:cs typeface="Calibri" pitchFamily="0" charset="0"/>
              </a:rPr>
              <a:t>&lt;#&gt;</a:t>
            </a:fld>
            <a:endParaRPr lang="zh-CN" altLang="en-US" sz="1430">
              <a:solidFill>
                <a:srgbClr val="898989"/>
              </a:solidFill>
              <a:latin typeface="Calibri" pitchFamily="0" charset="0"/>
              <a:ea typeface="等线" pitchFamily="0" charset="0"/>
              <a:cs typeface="Calibri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80934"/>
      </p:ext>
    </p:extLst>
  </p:cSld>
  <p:clrMapOvr>
    <a:masterClrMapping/>
  </p:clrMapOvr>
  <p:hf sldNum="0"/>
</p:sldLayout>
</file>

<file path=ppt/slideLayouts/slideLayout2.xml><?xml version="1.0" encoding="utf-8"?>
<p:sldLayout xmlns:p="http://schemas.openxmlformats.org/presentationml/2006/main" xmlns:a="http://schemas.openxmlformats.org/drawingml/2006/main" xmlns:r="http://schemas.openxmlformats.org/officeDocument/2006/relationships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ext box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Text box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Text box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Text box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4006540"/>
      </p:ext>
    </p:extLst>
  </p:cSld>
  <p:clrMapOvr>
    <a:masterClrMapping/>
  </p:clrMapOvr>
</p:sldLayout>
</file>

<file path=ppt/slideLayouts/slideLayout3.xml><?xml version="1.0" encoding="utf-8"?>
<p:sldLayout xmlns:p="http://schemas.openxmlformats.org/presentationml/2006/main" xmlns:a="http://schemas.openxmlformats.org/drawingml/2006/main" xmlns:r="http://schemas.openxmlformats.org/officeDocument/2006/relationships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ext box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Text box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Text box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Text box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429104"/>
      </p:ext>
    </p:extLst>
  </p:cSld>
  <p:clrMapOvr>
    <a:masterClrMapping/>
  </p:clrMapOvr>
</p:sldLayout>
</file>

<file path=ppt/slideLayouts/slideLayout4.xml><?xml version="1.0" encoding="utf-8"?>
<p:sldLayout xmlns:p="http://schemas.openxmlformats.org/presentationml/2006/main" xmlns:a="http://schemas.openxmlformats.org/drawingml/2006/main" xmlns:r="http://schemas.openxmlformats.org/officeDocument/2006/relationships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ext box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Text box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Text box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Text box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Text box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938162"/>
      </p:ext>
    </p:extLst>
  </p:cSld>
  <p:clrMapOvr>
    <a:masterClrMapping/>
  </p:clrMapOvr>
</p:sldLayout>
</file>

<file path=ppt/slideLayouts/slideLayout5.xml><?xml version="1.0" encoding="utf-8"?>
<p:sldLayout xmlns:p="http://schemas.openxmlformats.org/presentationml/2006/main" xmlns:a="http://schemas.openxmlformats.org/drawingml/2006/main" xmlns:r="http://schemas.openxmlformats.org/officeDocument/2006/relationships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ext box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Text box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Text box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Text box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Text box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Text box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Text box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68654"/>
      </p:ext>
    </p:extLst>
  </p:cSld>
  <p:clrMapOvr>
    <a:masterClrMapping/>
  </p:clrMapOvr>
</p:sldLayout>
</file>

<file path=ppt/slideLayouts/slideLayout6.xml><?xml version="1.0" encoding="utf-8"?>
<p:sldLayout xmlns:p="http://schemas.openxmlformats.org/presentationml/2006/main" xmlns:a="http://schemas.openxmlformats.org/drawingml/2006/main" xmlns:r="http://schemas.openxmlformats.org/officeDocument/2006/relationships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ext box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Text box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Text box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4503860"/>
      </p:ext>
    </p:extLst>
  </p:cSld>
  <p:clrMapOvr>
    <a:masterClrMapping/>
  </p:clrMapOvr>
</p:sldLayout>
</file>

<file path=ppt/slideLayouts/slideLayout7.xml><?xml version="1.0" encoding="utf-8"?>
<p:sldLayout xmlns:p="http://schemas.openxmlformats.org/presentationml/2006/main" xmlns:a="http://schemas.openxmlformats.org/drawingml/2006/main" xmlns:r="http://schemas.openxmlformats.org/officeDocument/2006/relationships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Text box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Text box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897828"/>
      </p:ext>
    </p:extLst>
  </p:cSld>
  <p:clrMapOvr>
    <a:masterClrMapping/>
  </p:clrMapOvr>
</p:sldLayout>
</file>

<file path=ppt/slideLayouts/slideLayout8.xml><?xml version="1.0" encoding="utf-8"?>
<p:sldLayout xmlns:p="http://schemas.openxmlformats.org/presentationml/2006/main" xmlns:a="http://schemas.openxmlformats.org/drawingml/2006/main" xmlns:r="http://schemas.openxmlformats.org/officeDocument/2006/relationships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ext box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Text box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Text box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Text box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Text box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229483"/>
      </p:ext>
    </p:extLst>
  </p:cSld>
  <p:clrMapOvr>
    <a:masterClrMapping/>
  </p:clrMapOvr>
</p:sldLayout>
</file>

<file path=ppt/slideLayouts/slideLayout9.xml><?xml version="1.0" encoding="utf-8"?>
<p:sldLayout xmlns:p="http://schemas.openxmlformats.org/presentationml/2006/main" xmlns:a="http://schemas.openxmlformats.org/drawingml/2006/main" xmlns:r="http://schemas.openxmlformats.org/officeDocument/2006/relationships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ext box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box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Text box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Text box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Text box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292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"/>
          <p:cNvSpPr>
            <a:spLocks noGrp="1"/>
          </p:cNvSpPr>
          <p:nvPr>
            <p:ph type="title"/>
          </p:nvPr>
        </p:nvSpPr>
        <p:spPr>
          <a:xfrm rot="0">
            <a:off x="749905" y="816464"/>
            <a:ext cx="9407902" cy="2964106"/>
          </a:xfrm>
          <a:prstGeom prst="rect"/>
          <a:noFill/>
          <a:ln w="12700" cmpd="sng" cap="flat">
            <a:noFill/>
            <a:prstDash val="solid"/>
            <a:miter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Text box"/>
          <p:cNvSpPr>
            <a:spLocks noGrp="1"/>
          </p:cNvSpPr>
          <p:nvPr>
            <p:ph type="body" idx="1"/>
          </p:nvPr>
        </p:nvSpPr>
        <p:spPr>
          <a:xfrm rot="0">
            <a:off x="749905" y="4082300"/>
            <a:ext cx="9407902" cy="9730075"/>
          </a:xfrm>
          <a:prstGeom prst="rect"/>
          <a:noFill/>
          <a:ln w="12700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r>
              <a:rPr lang="zh-CN" altLang="en-US"/>
              <a:t>单击此处编辑母版文本样式</a:t>
            </a:r>
            <a:endParaRPr lang="en-US" altLang="zh-CN"/>
          </a:p>
          <a:p>
            <a:pPr lvl="1"/>
            <a:r>
              <a:rPr lang="zh-CN" altLang="en-US"/>
              <a:t>二级</a:t>
            </a:r>
            <a:endParaRPr lang="en-US" altLang="zh-CN"/>
          </a:p>
          <a:p>
            <a:pPr lvl="2"/>
            <a:r>
              <a:rPr lang="zh-CN" altLang="en-US"/>
              <a:t>三级</a:t>
            </a:r>
            <a:endParaRPr lang="en-US" altLang="zh-CN"/>
          </a:p>
          <a:p>
            <a:pPr lvl="3"/>
            <a:r>
              <a:rPr lang="zh-CN" altLang="en-US"/>
              <a:t>四级</a:t>
            </a:r>
            <a:endParaRPr lang="en-US" altLang="zh-CN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Text box"/>
          <p:cNvSpPr>
            <a:spLocks noGrp="1"/>
          </p:cNvSpPr>
          <p:nvPr>
            <p:ph type="dt" idx="2"/>
          </p:nvPr>
        </p:nvSpPr>
        <p:spPr>
          <a:xfrm rot="0">
            <a:off x="749905" y="14213508"/>
            <a:ext cx="2454235" cy="816459"/>
          </a:xfrm>
          <a:prstGeom prst="rect"/>
          <a:noFill/>
          <a:ln w="12700" cmpd="sng" cap="flat">
            <a:noFill/>
            <a:prstDash val="solid"/>
            <a:miter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pPr algn="l"/>
            <a:fld id="{CAD2D6BD-DE1B-4B5F-8B41-2702339687B9}" type="datetime1">
              <a:rPr lang="zh-CN" altLang="en-US" sz="1430">
                <a:solidFill>
                  <a:srgbClr val="898989"/>
                </a:solidFill>
                <a:latin typeface="Calibri" pitchFamily="0" charset="0"/>
                <a:ea typeface="等线" pitchFamily="0" charset="0"/>
                <a:cs typeface="Calibri" pitchFamily="0" charset="0"/>
              </a:rPr>
              <a:t>2026-1-13</a:t>
            </a:fld>
            <a:endParaRPr lang="zh-CN" altLang="en-US" sz="1430">
              <a:solidFill>
                <a:srgbClr val="898989"/>
              </a:solidFill>
              <a:latin typeface="Calibri" pitchFamily="0" charset="0"/>
              <a:ea typeface="等线" pitchFamily="0" charset="0"/>
              <a:cs typeface="Calibri" pitchFamily="0" charset="0"/>
            </a:endParaRPr>
          </a:p>
        </p:txBody>
      </p:sp>
      <p:sp>
        <p:nvSpPr>
          <p:cNvPr id="5" name="Text box"/>
          <p:cNvSpPr>
            <a:spLocks noGrp="1"/>
          </p:cNvSpPr>
          <p:nvPr>
            <p:ph type="ftr" idx="3"/>
          </p:nvPr>
        </p:nvSpPr>
        <p:spPr>
          <a:xfrm rot="0">
            <a:off x="3613179" y="14213508"/>
            <a:ext cx="3681353" cy="816459"/>
          </a:xfrm>
          <a:prstGeom prst="rect"/>
          <a:noFill/>
          <a:ln w="12700" cmpd="sng" cap="flat">
            <a:noFill/>
            <a:prstDash val="solid"/>
            <a:miter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pPr algn="ctr"/>
            <a:endParaRPr lang="zh-CN" altLang="en-US" sz="1430">
              <a:solidFill>
                <a:srgbClr val="898989"/>
              </a:solidFill>
              <a:latin typeface="Calibri" pitchFamily="0" charset="0"/>
              <a:ea typeface="等线" pitchFamily="0" charset="0"/>
              <a:cs typeface="Calibri" pitchFamily="0" charset="0"/>
            </a:endParaRPr>
          </a:p>
        </p:txBody>
      </p:sp>
      <p:sp>
        <p:nvSpPr>
          <p:cNvPr id="6" name="Text box"/>
          <p:cNvSpPr>
            <a:spLocks noGrp="1"/>
          </p:cNvSpPr>
          <p:nvPr>
            <p:ph type="sldNum" idx="4"/>
          </p:nvPr>
        </p:nvSpPr>
        <p:spPr>
          <a:xfrm rot="0">
            <a:off x="7703573" y="14213508"/>
            <a:ext cx="2454234" cy="816459"/>
          </a:xfrm>
          <a:prstGeom prst="rect"/>
          <a:noFill/>
          <a:ln w="12700" cmpd="sng" cap="flat">
            <a:noFill/>
            <a:prstDash val="solid"/>
            <a:miter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pPr algn="r"/>
            <a:fld id="{CAD2D6BD-DE1B-4B5F-8B41-2702339687B9}" type="slidenum">
              <a:rPr lang="en-US" altLang="zh-CN" sz="1430" b="0" i="0" u="none" strike="noStrike" kern="1200" cap="none" spc="0" baseline="0">
                <a:solidFill>
                  <a:srgbClr val="898989"/>
                </a:solidFill>
                <a:latin typeface="Calibri" pitchFamily="0" charset="0"/>
                <a:ea typeface="等线" pitchFamily="0" charset="0"/>
                <a:cs typeface="Calibri" pitchFamily="0" charset="0"/>
              </a:rPr>
              <a:t>&lt;#&gt;</a:t>
            </a:fld>
            <a:endParaRPr lang="zh-CN" altLang="en-US" sz="1430">
              <a:solidFill>
                <a:srgbClr val="898989"/>
              </a:solidFill>
              <a:latin typeface="Calibri" pitchFamily="0" charset="0"/>
              <a:ea typeface="等线" pitchFamily="0" charset="0"/>
              <a:cs typeface="Calibri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68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lvl1pPr algn="l" defTabSz="914400" eaLnBrk="1" fontAlgn="auto" latinLnBrk="0" hangingPunct="1">
        <a:lnSpc>
          <a:spcPct val="90000"/>
        </a:lnSpc>
        <a:spcBef>
          <a:spcPts val="0"/>
        </a:spcBef>
        <a:buNone/>
        <a:defRPr sz="5250" kern="1200">
          <a:solidFill>
            <a:schemeClr val="tx1"/>
          </a:solidFill>
          <a:latin typeface="Calibri Light" pitchFamily="0" charset="0"/>
          <a:ea typeface="等线 Light" pitchFamily="0" charset="0"/>
          <a:cs typeface="Calibri Light" pitchFamily="0" charset="0"/>
        </a:defRPr>
      </a:lvl1pPr>
    </p:titleStyle>
    <p:bodyStyle>
      <a:lvl1pPr marL="272415" indent="-272415" algn="l" defTabSz="914400" eaLnBrk="1" fontAlgn="auto" latinLnBrk="0" hangingPunct="1">
        <a:lnSpc>
          <a:spcPct val="90000"/>
        </a:lnSpc>
        <a:spcBef>
          <a:spcPts val="1195"/>
        </a:spcBef>
        <a:buFont typeface="Arial" pitchFamily="34" charset="0"/>
        <a:buChar char="•"/>
        <a:defRPr sz="3340" kern="1200">
          <a:solidFill>
            <a:schemeClr val="tx1"/>
          </a:solidFill>
          <a:latin typeface="Calibri" pitchFamily="0" charset="0"/>
          <a:ea typeface="等线" pitchFamily="0" charset="0"/>
          <a:cs typeface="Calibri" pitchFamily="0" charset="0"/>
        </a:defRPr>
      </a:lvl1pPr>
      <a:lvl2pPr marL="817880" indent="-272415" algn="l" defTabSz="914400" eaLnBrk="1" fontAlgn="auto" latinLnBrk="0" hangingPunct="1">
        <a:lnSpc>
          <a:spcPct val="90000"/>
        </a:lnSpc>
        <a:spcBef>
          <a:spcPts val="595"/>
        </a:spcBef>
        <a:buFont typeface="Arial" pitchFamily="34" charset="0"/>
        <a:buChar char="•"/>
        <a:defRPr sz="2865" kern="1200">
          <a:solidFill>
            <a:schemeClr val="tx1"/>
          </a:solidFill>
          <a:latin typeface="Calibri" pitchFamily="0" charset="0"/>
          <a:ea typeface="等线" pitchFamily="0" charset="0"/>
          <a:cs typeface="Calibri" pitchFamily="0" charset="0"/>
        </a:defRPr>
      </a:lvl2pPr>
      <a:lvl3pPr marL="1363218" indent="-272415" algn="l" defTabSz="914400" eaLnBrk="1" fontAlgn="auto" latinLnBrk="0" hangingPunct="1">
        <a:lnSpc>
          <a:spcPct val="90000"/>
        </a:lnSpc>
        <a:spcBef>
          <a:spcPts val="595"/>
        </a:spcBef>
        <a:buFont typeface="Arial" pitchFamily="34" charset="0"/>
        <a:buChar char="•"/>
        <a:defRPr sz="2385" kern="1200">
          <a:solidFill>
            <a:schemeClr val="tx1"/>
          </a:solidFill>
          <a:latin typeface="Calibri" pitchFamily="0" charset="0"/>
          <a:ea typeface="等线" pitchFamily="0" charset="0"/>
          <a:cs typeface="Calibri" pitchFamily="0" charset="0"/>
        </a:defRPr>
      </a:lvl3pPr>
      <a:lvl4pPr marL="1908810" indent="-272415" algn="l" defTabSz="914400" eaLnBrk="1" fontAlgn="auto" latinLnBrk="0" hangingPunct="1">
        <a:lnSpc>
          <a:spcPct val="90000"/>
        </a:lnSpc>
        <a:spcBef>
          <a:spcPts val="595"/>
        </a:spcBef>
        <a:buFont typeface="Arial" pitchFamily="34" charset="0"/>
        <a:buChar char="•"/>
        <a:defRPr sz="2145" kern="1200">
          <a:solidFill>
            <a:schemeClr val="tx1"/>
          </a:solidFill>
          <a:latin typeface="Calibri" pitchFamily="0" charset="0"/>
          <a:ea typeface="等线" pitchFamily="0" charset="0"/>
          <a:cs typeface="Calibri" pitchFamily="0" charset="0"/>
        </a:defRPr>
      </a:lvl4pPr>
      <a:lvl5pPr marL="2454275" indent="-272415" algn="l" defTabSz="914400" eaLnBrk="1" fontAlgn="auto" latinLnBrk="0" hangingPunct="1">
        <a:lnSpc>
          <a:spcPct val="90000"/>
        </a:lnSpc>
        <a:spcBef>
          <a:spcPts val="595"/>
        </a:spcBef>
        <a:buFont typeface="Arial" pitchFamily="34" charset="0"/>
        <a:buChar char="•"/>
        <a:defRPr sz="2145" kern="1200">
          <a:solidFill>
            <a:schemeClr val="tx1"/>
          </a:solidFill>
          <a:latin typeface="Calibri" pitchFamily="0" charset="0"/>
          <a:ea typeface="等线" pitchFamily="0" charset="0"/>
          <a:cs typeface="Calibri" pitchFamily="0" charset="0"/>
        </a:defRPr>
      </a:lvl5pPr>
      <a:lvl6pPr marL="2999740" indent="-272415" algn="l" defTabSz="914400" eaLnBrk="1" fontAlgn="auto" latinLnBrk="0" hangingPunct="1">
        <a:lnSpc>
          <a:spcPct val="90000"/>
        </a:lnSpc>
        <a:spcBef>
          <a:spcPts val="595"/>
        </a:spcBef>
        <a:buFont typeface="Arial" pitchFamily="34" charset="0"/>
        <a:buChar char="•"/>
        <a:defRPr sz="2145" kern="1200">
          <a:solidFill>
            <a:schemeClr val="tx1"/>
          </a:solidFill>
          <a:latin typeface="Calibri" pitchFamily="0" charset="0"/>
          <a:ea typeface="等线" pitchFamily="0" charset="0"/>
          <a:cs typeface="Calibri" pitchFamily="0" charset="0"/>
        </a:defRPr>
      </a:lvl6pPr>
      <a:lvl7pPr marL="3545078" indent="-272415" algn="l" defTabSz="914400" eaLnBrk="1" fontAlgn="auto" latinLnBrk="0" hangingPunct="1">
        <a:lnSpc>
          <a:spcPct val="90000"/>
        </a:lnSpc>
        <a:spcBef>
          <a:spcPts val="595"/>
        </a:spcBef>
        <a:buFont typeface="Arial" pitchFamily="34" charset="0"/>
        <a:buChar char="•"/>
        <a:defRPr sz="2145" kern="1200">
          <a:solidFill>
            <a:schemeClr val="tx1"/>
          </a:solidFill>
          <a:latin typeface="Calibri" pitchFamily="0" charset="0"/>
          <a:ea typeface="等线" pitchFamily="0" charset="0"/>
          <a:cs typeface="Calibri" pitchFamily="0" charset="0"/>
        </a:defRPr>
      </a:lvl7pPr>
      <a:lvl8pPr marL="4090670" indent="-272415" algn="l" defTabSz="914400" eaLnBrk="1" fontAlgn="auto" latinLnBrk="0" hangingPunct="1">
        <a:lnSpc>
          <a:spcPct val="90000"/>
        </a:lnSpc>
        <a:spcBef>
          <a:spcPts val="595"/>
        </a:spcBef>
        <a:buFont typeface="Arial" pitchFamily="34" charset="0"/>
        <a:buChar char="•"/>
        <a:defRPr sz="2145" kern="1200">
          <a:solidFill>
            <a:schemeClr val="tx1"/>
          </a:solidFill>
          <a:latin typeface="Calibri" pitchFamily="0" charset="0"/>
          <a:ea typeface="等线" pitchFamily="0" charset="0"/>
          <a:cs typeface="Calibri" pitchFamily="0" charset="0"/>
        </a:defRPr>
      </a:lvl8pPr>
      <a:lvl9pPr marL="4090670" indent="-272415" algn="l" defTabSz="914400" eaLnBrk="1" fontAlgn="auto" latinLnBrk="0" hangingPunct="1">
        <a:lnSpc>
          <a:spcPct val="90000"/>
        </a:lnSpc>
        <a:spcBef>
          <a:spcPts val="595"/>
        </a:spcBef>
        <a:buFont typeface="Arial" pitchFamily="34" charset="0"/>
        <a:buChar char="•"/>
        <a:defRPr sz="2145" kern="1200">
          <a:solidFill>
            <a:schemeClr val="tx1"/>
          </a:solidFill>
          <a:latin typeface="Calibri" pitchFamily="0" charset="0"/>
          <a:ea typeface="等线" pitchFamily="0" charset="0"/>
          <a:cs typeface="Calibri" pitchFamily="0" charset="0"/>
        </a:defRPr>
      </a:lvl9pPr>
    </p:body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image" Target="../media/1.jpeg"/><Relationship Id="rId2" Type="http://schemas.openxmlformats.org/officeDocument/2006/relationships/image" Target="../media/2.png"/><Relationship Id="rId3" Type="http://schemas.openxmlformats.org/officeDocument/2006/relationships/image" Target="../media/3.png"/><Relationship Id="rId4" Type="http://schemas.openxmlformats.org/officeDocument/2006/relationships/image" Target="../media/4.png"/><Relationship Id="rId5" Type="http://schemas.openxmlformats.org/officeDocument/2006/relationships/image" Target="../media/5.png"/><Relationship Id="rId6" Type="http://schemas.openxmlformats.org/officeDocument/2006/relationships/image" Target="../media/3.png"/><Relationship Id="rId7" Type="http://schemas.openxmlformats.org/officeDocument/2006/relationships/image" Target="../media/2.png"/><Relationship Id="rId8" Type="http://schemas.openxmlformats.org/officeDocument/2006/relationships/slideLayout" Target="../slideLayouts/slideLayout12.xml"/><Relationship Id="rId9" Type="http://schemas.openxmlformats.org/officeDocument/2006/relationships/notesSlide" Target="../notesSlides/notesSlide1.xml"/></Relationships>
</file>

<file path=ppt/slides/slide1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blipFill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"/>
          <p:cNvSpPr>
            <a:spLocks/>
          </p:cNvSpPr>
          <p:nvPr/>
        </p:nvSpPr>
        <p:spPr>
          <a:xfrm rot="0">
            <a:off x="2005171" y="1721056"/>
            <a:ext cx="5543550" cy="460533"/>
          </a:xfrm>
          <a:prstGeom prst="rect"/>
          <a:noFill/>
          <a:ln w="12700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1" i="0" u="none" strike="noStrike" kern="1200" cap="none" spc="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Calibri" pitchFamily="0" charset="0"/>
              </a:rPr>
              <a:t>大葱一体化处理机</a:t>
            </a:r>
            <a:endParaRPr lang="zh-CN" altLang="en-US" sz="2000" b="1" i="0" u="none" strike="noStrike" kern="1200" cap="none" spc="0" baseline="0">
              <a:solidFill>
                <a:schemeClr val="tx1"/>
              </a:solidFill>
              <a:latin typeface="华文中宋" pitchFamily="0" charset="-122"/>
              <a:ea typeface="华文中宋" pitchFamily="0" charset="-122"/>
              <a:cs typeface="Calibri" pitchFamily="0" charset="0"/>
            </a:endParaRPr>
          </a:p>
        </p:txBody>
      </p:sp>
      <p:sp>
        <p:nvSpPr>
          <p:cNvPr id="21" name="Rectangle"/>
          <p:cNvSpPr>
            <a:spLocks/>
          </p:cNvSpPr>
          <p:nvPr/>
        </p:nvSpPr>
        <p:spPr>
          <a:xfrm rot="0">
            <a:off x="2043271" y="2642481"/>
            <a:ext cx="5543550" cy="386715"/>
          </a:xfrm>
          <a:prstGeom prst="rect"/>
          <a:noFill/>
          <a:ln w="12700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1" i="0" u="none" strike="noStrike" kern="1200" cap="none" spc="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Calibri" pitchFamily="0" charset="0"/>
              </a:rPr>
              <a:t>庄春刚</a:t>
            </a:r>
            <a:r>
              <a:rPr lang="en-US" altLang="zh-CN" sz="2000" b="1" i="0" u="none" strike="noStrike" kern="1200" cap="none" spc="0" baseline="0">
                <a:solidFill>
                  <a:schemeClr val="tx1"/>
                </a:solidFill>
                <a:latin typeface="Arial Unicode MS" pitchFamily="0" charset="-122"/>
                <a:ea typeface="Arial Unicode MS" pitchFamily="0" charset="-122"/>
                <a:cs typeface="Calibri" pitchFamily="0" charset="0"/>
              </a:rPr>
              <a:t> </a:t>
            </a:r>
            <a:endParaRPr lang="zh-CN" altLang="en-US" sz="2000" b="1" i="0" u="none" strike="noStrike" kern="1200" cap="none" spc="0" baseline="0">
              <a:solidFill>
                <a:schemeClr val="tx1"/>
              </a:solidFill>
              <a:latin typeface="Arial Unicode MS" pitchFamily="0" charset="-122"/>
              <a:ea typeface="Arial Unicode MS" pitchFamily="0" charset="-122"/>
              <a:cs typeface="Calibri" pitchFamily="0" charset="0"/>
            </a:endParaRPr>
          </a:p>
        </p:txBody>
      </p:sp>
      <p:sp>
        <p:nvSpPr>
          <p:cNvPr id="22" name="Rectangle"/>
          <p:cNvSpPr>
            <a:spLocks/>
          </p:cNvSpPr>
          <p:nvPr/>
        </p:nvSpPr>
        <p:spPr>
          <a:xfrm rot="0">
            <a:off x="8255186" y="1693059"/>
            <a:ext cx="2426148" cy="1720214"/>
          </a:xfrm>
          <a:prstGeom prst="rect"/>
          <a:noFill/>
          <a:ln w="12700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3600" b="1" i="0" u="none" strike="noStrike" kern="1200" cap="none" spc="0" baseline="0">
              <a:solidFill>
                <a:srgbClr val="0E5E8C"/>
              </a:solidFill>
              <a:latin typeface="Arial Unicode MS" pitchFamily="0" charset="-122"/>
              <a:ea typeface="Arial Unicode MS" pitchFamily="0" charset="-122"/>
              <a:cs typeface="Calibri" pitchFamily="0" charset="0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600" b="1" i="0" u="none" strike="noStrike" kern="1200" cap="none" spc="0" baseline="0">
                <a:solidFill>
                  <a:srgbClr val="0E5E8C"/>
                </a:solidFill>
                <a:latin typeface="Arial Unicode MS" pitchFamily="0" charset="-122"/>
                <a:ea typeface="Arial Unicode MS" pitchFamily="0" charset="-122"/>
                <a:cs typeface="Calibri" pitchFamily="0" charset="0"/>
              </a:rPr>
              <a:t>C06</a:t>
            </a:r>
            <a:endParaRPr lang="en-US" altLang="zh-CN" sz="3600" b="1" i="0" u="none" strike="noStrike" kern="1200" cap="none" spc="0" baseline="0">
              <a:solidFill>
                <a:srgbClr val="0E5E8C"/>
              </a:solidFill>
              <a:latin typeface="Arial Unicode MS" pitchFamily="0" charset="-122"/>
              <a:ea typeface="Arial Unicode MS" pitchFamily="0" charset="-122"/>
              <a:cs typeface="Calibri" pitchFamily="0" charset="0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3600" b="1" i="0" u="none" strike="noStrike" kern="1200" cap="none" spc="0" baseline="0">
              <a:solidFill>
                <a:srgbClr val="0E5E8C"/>
              </a:solidFill>
              <a:latin typeface="Arial Unicode MS" pitchFamily="0" charset="-122"/>
              <a:ea typeface="Arial Unicode MS" pitchFamily="0" charset="-122"/>
              <a:cs typeface="Calibri" pitchFamily="0" charset="0"/>
            </a:endParaRPr>
          </a:p>
        </p:txBody>
      </p:sp>
      <p:grpSp>
        <p:nvGrpSpPr>
          <p:cNvPr id="25" name="Combination"/>
          <p:cNvGrpSpPr>
            <a:grpSpLocks/>
          </p:cNvGrpSpPr>
          <p:nvPr/>
        </p:nvGrpSpPr>
        <p:grpSpPr>
          <a:xfrm>
            <a:off x="767715" y="3947795"/>
            <a:ext cx="4566920" cy="1658620"/>
            <a:chOff x="767715" y="3947795"/>
            <a:chExt cx="4566920" cy="1658620"/>
          </a:xfrm>
        </p:grpSpPr>
        <p:sp>
          <p:nvSpPr>
            <p:cNvPr id="23" name="Rectangle"/>
            <p:cNvSpPr>
              <a:spLocks/>
            </p:cNvSpPr>
            <p:nvPr/>
          </p:nvSpPr>
          <p:spPr>
            <a:xfrm rot="0">
              <a:off x="767715" y="3947795"/>
              <a:ext cx="4362951" cy="424815"/>
            </a:xfrm>
            <a:prstGeom prst="rect"/>
            <a:noFill/>
            <a:ln w="12700" cmpd="sng" cap="flat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prstTxWarp prst="textNoShape"/>
              <a:spAutoFit/>
            </a:bodyPr>
            <a:lstStyle/>
            <a:p>
              <a:pPr marL="0" indent="0" algn="just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1800" b="1" i="0" u="none" strike="noStrike" kern="1200" cap="none" spc="0" baseline="0">
                  <a:solidFill>
                    <a:schemeClr val="tx1"/>
                  </a:solidFill>
                  <a:latin typeface="华文中宋" pitchFamily="0" charset="-122"/>
                  <a:ea typeface="华文中宋" pitchFamily="0" charset="-122"/>
                  <a:cs typeface="华文中宋" pitchFamily="0" charset="-122"/>
                </a:rPr>
                <a:t>1. </a:t>
              </a:r>
              <a:r>
                <a:rPr lang="zh-CN" altLang="en-US" sz="1800" b="1" i="0" u="none" strike="noStrike" kern="1200" cap="none" spc="0" baseline="0">
                  <a:solidFill>
                    <a:schemeClr val="tx1"/>
                  </a:solidFill>
                  <a:latin typeface="华文中宋" pitchFamily="0" charset="-122"/>
                  <a:ea typeface="华文中宋" pitchFamily="0" charset="-122"/>
                  <a:cs typeface="华文中宋" pitchFamily="0" charset="-122"/>
                </a:rPr>
                <a:t>项目背景</a:t>
              </a:r>
              <a:endParaRPr lang="zh-CN" altLang="en-US" sz="1800" b="1" i="0" u="none" strike="noStrike" kern="1200" cap="none" spc="4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endParaRPr>
            </a:p>
          </p:txBody>
        </p:sp>
        <p:sp>
          <p:nvSpPr>
            <p:cNvPr id="24" name="Rectangle"/>
            <p:cNvSpPr>
              <a:spLocks/>
            </p:cNvSpPr>
            <p:nvPr/>
          </p:nvSpPr>
          <p:spPr>
            <a:xfrm rot="0">
              <a:off x="875126" y="4324350"/>
              <a:ext cx="4459509" cy="1282065"/>
            </a:xfrm>
            <a:prstGeom prst="rect"/>
            <a:noFill/>
            <a:ln w="12700" cmpd="sng" cap="flat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prstTxWarp prst="textNoShape"/>
              <a:spAutoFit/>
            </a:bodyPr>
            <a:lstStyle/>
            <a:p>
              <a:pPr marL="0" indent="0" algn="just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1600" b="0" i="0" u="none" strike="noStrike" kern="1200" cap="none" spc="40" baseline="0">
                  <a:solidFill>
                    <a:schemeClr val="tx1"/>
                  </a:solidFill>
                  <a:latin typeface="Arial Unicode MS" pitchFamily="0" charset="-122"/>
                  <a:ea typeface="Arial Unicode MS" pitchFamily="0" charset="-122"/>
                  <a:cs typeface="Arial" pitchFamily="34" charset="0"/>
                </a:rPr>
                <a:t>	</a:t>
              </a:r>
              <a:r>
                <a:rPr lang="zh-CN" altLang="en-US" sz="1600" b="0" i="0" u="none" strike="noStrike" kern="1200" cap="none" spc="40" baseline="0">
                  <a:solidFill>
                    <a:schemeClr val="tx1"/>
                  </a:solidFill>
                  <a:latin typeface="华文中宋" pitchFamily="0" charset="-122"/>
                  <a:ea typeface="华文中宋" pitchFamily="0" charset="-122"/>
                  <a:cs typeface="华文中宋" pitchFamily="0" charset="-122"/>
                </a:rPr>
                <a:t>传统手工处理大葱，</a:t>
              </a:r>
              <a:r>
                <a:rPr lang="en-US" altLang="zh-CN" sz="1600" b="0" i="0" u="none" strike="noStrike" kern="1200" cap="none" spc="40" baseline="0">
                  <a:solidFill>
                    <a:schemeClr val="tx1"/>
                  </a:solidFill>
                  <a:latin typeface="华文中宋" pitchFamily="0" charset="-122"/>
                  <a:ea typeface="华文中宋" pitchFamily="0" charset="-122"/>
                  <a:cs typeface="华文中宋" pitchFamily="0" charset="-122"/>
                </a:rPr>
                <a:t> </a:t>
              </a:r>
              <a:r>
                <a:rPr lang="zh-CN" altLang="en-US" sz="1600" b="0" i="0" u="none" strike="noStrike" kern="1200" cap="none" spc="40" baseline="0">
                  <a:solidFill>
                    <a:schemeClr val="tx1"/>
                  </a:solidFill>
                  <a:latin typeface="华文中宋" pitchFamily="0" charset="-122"/>
                  <a:ea typeface="华文中宋" pitchFamily="0" charset="-122"/>
                  <a:cs typeface="华文中宋" pitchFamily="0" charset="-122"/>
                </a:rPr>
                <a:t>步骤繁琐，耗时又费力</a:t>
              </a:r>
              <a:r>
                <a:rPr lang="en-US" altLang="zh-CN" sz="1600" b="0" i="0" u="none" strike="noStrike" kern="1200" cap="none" spc="40" baseline="0">
                  <a:solidFill>
                    <a:schemeClr val="tx1"/>
                  </a:solidFill>
                  <a:latin typeface="华文中宋" pitchFamily="0" charset="-122"/>
                  <a:ea typeface="华文中宋" pitchFamily="0" charset="-122"/>
                  <a:cs typeface="华文中宋" pitchFamily="0" charset="-122"/>
                </a:rPr>
                <a:t> </a:t>
              </a:r>
              <a:r>
                <a:rPr lang="zh-CN" altLang="en-US" sz="1600" b="0" i="0" u="none" strike="noStrike" kern="1200" cap="none" spc="40" baseline="0">
                  <a:solidFill>
                    <a:schemeClr val="tx1"/>
                  </a:solidFill>
                  <a:latin typeface="华文中宋" pitchFamily="0" charset="-122"/>
                  <a:ea typeface="华文中宋" pitchFamily="0" charset="-122"/>
                  <a:cs typeface="华文中宋" pitchFamily="0" charset="-122"/>
                </a:rPr>
                <a:t>在传统的手工处理大葱过程中，人工处理步骤繁琐，耗时又费力</a:t>
              </a:r>
              <a:r>
                <a:rPr lang="zh-CN" altLang="en-US" sz="1600" b="1" i="0" u="none" strike="noStrike" kern="1200" cap="none" spc="40" baseline="0">
                  <a:solidFill>
                    <a:schemeClr val="tx1"/>
                  </a:solidFill>
                  <a:latin typeface="华文中宋" pitchFamily="0" charset="-122"/>
                  <a:ea typeface="华文中宋" pitchFamily="0" charset="-122"/>
                  <a:cs typeface="华文中宋" pitchFamily="0" charset="-122"/>
                </a:rPr>
                <a:t>。</a:t>
              </a:r>
              <a:r>
                <a:rPr lang="zh-CN" altLang="en-US" sz="1600" b="0" i="0" u="none" strike="noStrike" kern="1200" cap="none" spc="40" baseline="0">
                  <a:solidFill>
                    <a:schemeClr val="tx1"/>
                  </a:solidFill>
                  <a:latin typeface="华文中宋" pitchFamily="0" charset="-122"/>
                  <a:ea typeface="华文中宋" pitchFamily="0" charset="-122"/>
                  <a:cs typeface="华文中宋" pitchFamily="0" charset="-122"/>
                </a:rPr>
                <a:t>如何实现更高效的大葱处理，成为了亟待解决的问题。</a:t>
              </a:r>
              <a:endParaRPr lang="zh-CN" altLang="en-US" sz="1600" b="0" i="0" u="none" strike="noStrike" kern="1200" cap="none" spc="4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endParaRPr>
            </a:p>
          </p:txBody>
        </p:sp>
      </p:grpSp>
      <p:grpSp>
        <p:nvGrpSpPr>
          <p:cNvPr id="29" name="Combination"/>
          <p:cNvGrpSpPr>
            <a:grpSpLocks/>
          </p:cNvGrpSpPr>
          <p:nvPr/>
        </p:nvGrpSpPr>
        <p:grpSpPr>
          <a:xfrm>
            <a:off x="665245" y="8357236"/>
            <a:ext cx="4582866" cy="3284855"/>
            <a:chOff x="665245" y="8357236"/>
            <a:chExt cx="4582866" cy="3284855"/>
          </a:xfrm>
        </p:grpSpPr>
        <p:sp>
          <p:nvSpPr>
            <p:cNvPr id="26" name="Rectangle"/>
            <p:cNvSpPr>
              <a:spLocks/>
            </p:cNvSpPr>
            <p:nvPr/>
          </p:nvSpPr>
          <p:spPr>
            <a:xfrm rot="0">
              <a:off x="665245" y="8357236"/>
              <a:ext cx="4582866" cy="624840"/>
            </a:xfrm>
            <a:prstGeom prst="rect"/>
            <a:noFill/>
            <a:ln w="12700" cmpd="sng" cap="flat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prstTxWarp prst="textNoShape"/>
              <a:spAutoFit/>
            </a:bodyPr>
            <a:lstStyle/>
            <a:p>
              <a:pPr marL="0" indent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1800" b="1" i="0" u="none" strike="noStrike" kern="1200" cap="none" spc="0" baseline="0">
                  <a:solidFill>
                    <a:schemeClr val="tx1"/>
                  </a:solidFill>
                  <a:latin typeface="华文中宋" pitchFamily="0" charset="-122"/>
                  <a:ea typeface="华文中宋" pitchFamily="0" charset="-122"/>
                  <a:cs typeface="华文中宋" pitchFamily="0" charset="-122"/>
                </a:rPr>
                <a:t>3. </a:t>
              </a:r>
              <a:r>
                <a:rPr lang="zh-CN" altLang="en-US" sz="1800" b="1" i="0" u="none" strike="noStrike" kern="1200" cap="none" spc="0" baseline="0">
                  <a:solidFill>
                    <a:schemeClr val="tx1"/>
                  </a:solidFill>
                  <a:latin typeface="华文中宋" pitchFamily="0" charset="-122"/>
                  <a:ea typeface="华文中宋" pitchFamily="0" charset="-122"/>
                  <a:cs typeface="华文中宋" pitchFamily="0" charset="-122"/>
                </a:rPr>
                <a:t>建模设计</a:t>
              </a:r>
              <a:endParaRPr lang="en-US" altLang="zh-CN" sz="1800" b="1" i="0" u="none" strike="noStrike" kern="1200" cap="none" spc="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endParaRPr>
            </a:p>
            <a:p>
              <a:pPr marL="0" indent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lang="zh-CN" altLang="en-US" sz="1800" b="1" i="0" u="none" strike="noStrike" kern="1200" cap="none" spc="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endParaRPr>
            </a:p>
          </p:txBody>
        </p:sp>
        <p:sp>
          <p:nvSpPr>
            <p:cNvPr id="27" name="Rectangle"/>
            <p:cNvSpPr>
              <a:spLocks/>
            </p:cNvSpPr>
            <p:nvPr/>
          </p:nvSpPr>
          <p:spPr>
            <a:xfrm rot="0">
              <a:off x="2514365" y="11304906"/>
              <a:ext cx="1168400" cy="337185"/>
            </a:xfrm>
            <a:prstGeom prst="rect"/>
            <a:noFill/>
            <a:ln w="12700" cmpd="sng" cap="flat">
              <a:solidFill>
                <a:srgbClr val="4472C4"/>
              </a:solidFill>
              <a:prstDash val="dash"/>
              <a:round/>
            </a:ln>
          </p:spPr>
          <p:txBody>
            <a:bodyPr vert="horz" wrap="square" lIns="91440" tIns="45720" rIns="91440" bIns="45720" anchor="t" anchorCtr="0">
              <a:prstTxWarp prst="textNoShape"/>
              <a:spAutoFit/>
            </a:bodyPr>
            <a:lstStyle/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600" b="0" i="0" u="none" strike="noStrike" kern="1200" cap="none" spc="40" baseline="0">
                  <a:solidFill>
                    <a:schemeClr val="tx1"/>
                  </a:solidFill>
                  <a:latin typeface="华文中宋" pitchFamily="0" charset="-122"/>
                  <a:ea typeface="华文中宋" pitchFamily="0" charset="-122"/>
                  <a:cs typeface="华文中宋" pitchFamily="0" charset="-122"/>
                </a:rPr>
                <a:t>刮皮模块</a:t>
              </a:r>
              <a:endParaRPr lang="zh-CN" altLang="en-US" sz="1600" b="0" i="0" u="none" strike="noStrike" kern="1200" cap="none" spc="4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endParaRPr>
            </a:p>
          </p:txBody>
        </p:sp>
        <p:sp>
          <p:nvSpPr>
            <p:cNvPr id="28" name="Rectangle"/>
            <p:cNvSpPr>
              <a:spLocks/>
            </p:cNvSpPr>
            <p:nvPr/>
          </p:nvSpPr>
          <p:spPr>
            <a:xfrm rot="0">
              <a:off x="4039636" y="11294391"/>
              <a:ext cx="1091000" cy="337184"/>
            </a:xfrm>
            <a:prstGeom prst="rect"/>
            <a:noFill/>
            <a:ln w="12700" cmpd="sng" cap="flat">
              <a:solidFill>
                <a:srgbClr val="4472C4"/>
              </a:solidFill>
              <a:prstDash val="dash"/>
              <a:round/>
            </a:ln>
          </p:spPr>
          <p:txBody>
            <a:bodyPr vert="horz" wrap="square" lIns="91440" tIns="45720" rIns="91440" bIns="45720" anchor="t" anchorCtr="0">
              <a:prstTxWarp prst="textNoShape"/>
              <a:spAutoFit/>
            </a:bodyPr>
            <a:lstStyle/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600" b="0" i="0" u="none" strike="noStrike" kern="1200" cap="none" spc="40" baseline="0">
                  <a:solidFill>
                    <a:schemeClr val="tx1"/>
                  </a:solidFill>
                  <a:latin typeface="华文中宋" pitchFamily="0" charset="-122"/>
                  <a:ea typeface="华文中宋" pitchFamily="0" charset="-122"/>
                  <a:cs typeface="华文中宋" pitchFamily="0" charset="-122"/>
                </a:rPr>
                <a:t>切叶模块</a:t>
              </a:r>
              <a:endParaRPr lang="zh-CN" altLang="en-US" sz="1600" b="0" i="0" u="none" strike="noStrike" kern="1200" cap="none" spc="0" baseline="0">
                <a:solidFill>
                  <a:schemeClr val="tx1"/>
                </a:solidFill>
                <a:latin typeface="Arial Unicode MS" pitchFamily="0" charset="-122"/>
                <a:ea typeface="Arial Unicode MS" pitchFamily="0" charset="-122"/>
                <a:cs typeface="Calibri" pitchFamily="0" charset="0"/>
              </a:endParaRPr>
            </a:p>
          </p:txBody>
        </p:sp>
      </p:grpSp>
      <p:sp>
        <p:nvSpPr>
          <p:cNvPr id="30" name="Rectangle"/>
          <p:cNvSpPr>
            <a:spLocks/>
          </p:cNvSpPr>
          <p:nvPr/>
        </p:nvSpPr>
        <p:spPr>
          <a:xfrm rot="0">
            <a:off x="711931" y="5692139"/>
            <a:ext cx="4255673" cy="358140"/>
          </a:xfrm>
          <a:prstGeom prst="rect"/>
          <a:noFill/>
          <a:ln w="12700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1" i="0" u="none" strike="noStrike" kern="1200" cap="none" spc="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rPr>
              <a:t>2. </a:t>
            </a:r>
            <a:r>
              <a:rPr lang="zh-CN" altLang="en-US" sz="1800" b="1" i="0" u="none" strike="noStrike" kern="1200" cap="none" spc="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rPr>
              <a:t>项目方案与产品定位</a:t>
            </a:r>
            <a:endParaRPr lang="zh-CN" altLang="en-US" sz="1600" b="0" i="0" u="none" strike="noStrike" kern="1200" cap="none" spc="0" baseline="0">
              <a:solidFill>
                <a:schemeClr val="tx1"/>
              </a:solidFill>
              <a:latin typeface="华文中宋" pitchFamily="0" charset="-122"/>
              <a:ea typeface="华文中宋" pitchFamily="0" charset="-122"/>
              <a:cs typeface="华文中宋" pitchFamily="0" charset="-122"/>
            </a:endParaRPr>
          </a:p>
        </p:txBody>
      </p:sp>
      <p:sp>
        <p:nvSpPr>
          <p:cNvPr id="31" name="Rectangle"/>
          <p:cNvSpPr>
            <a:spLocks/>
          </p:cNvSpPr>
          <p:nvPr/>
        </p:nvSpPr>
        <p:spPr>
          <a:xfrm rot="0">
            <a:off x="767715" y="11754485"/>
            <a:ext cx="4467225" cy="1014729"/>
          </a:xfrm>
          <a:prstGeom prst="rect"/>
          <a:noFill/>
          <a:ln w="12700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0" indent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4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  <a:sym typeface="等线" pitchFamily="0" charset="0"/>
              </a:rPr>
              <a:t>切根模块将电机旋转运动变为切刀的上下切根运动，循环进行上下运动使得葱根放入时即被切除；</a:t>
            </a:r>
            <a:endParaRPr lang="en-US" altLang="zh-CN" sz="1400" b="0" i="0" u="none" strike="noStrike" kern="1200" cap="none" spc="40" baseline="0">
              <a:solidFill>
                <a:schemeClr val="tx1"/>
              </a:solidFill>
              <a:latin typeface="华文中宋" pitchFamily="0" charset="-122"/>
              <a:ea typeface="华文中宋" pitchFamily="0" charset="-122"/>
              <a:cs typeface="华文中宋" pitchFamily="0" charset="-122"/>
              <a:sym typeface="等线" pitchFamily="0" charset="0"/>
            </a:endParaRPr>
          </a:p>
          <a:p>
            <a:pPr marL="0" indent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4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  <a:sym typeface="等线" pitchFamily="0" charset="0"/>
              </a:rPr>
              <a:t>刮皮模块采用齿条-齿轮-齿条的运动传递方式，将操纵杆的纵向运动转化成毛刷的水平运动，同时利用轮系改变齿条的行程比；</a:t>
            </a:r>
            <a:endParaRPr lang="en-US" altLang="zh-CN" sz="1400" b="0" i="0" u="none" strike="noStrike" kern="1200" cap="none" spc="40" baseline="0">
              <a:solidFill>
                <a:schemeClr val="tx1"/>
              </a:solidFill>
              <a:latin typeface="华文中宋" pitchFamily="0" charset="-122"/>
              <a:ea typeface="华文中宋" pitchFamily="0" charset="-122"/>
              <a:cs typeface="华文中宋" pitchFamily="0" charset="-122"/>
              <a:sym typeface="等线" pitchFamily="0" charset="0"/>
            </a:endParaRPr>
          </a:p>
          <a:p>
            <a:pPr marL="0" indent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4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  <a:sym typeface="等线" pitchFamily="0" charset="0"/>
              </a:rPr>
              <a:t>最后的</a:t>
            </a:r>
            <a:r>
              <a:rPr lang="zh-CN" altLang="en-US" sz="1400" b="0" i="0" u="none" strike="noStrike" kern="1200" cap="none" spc="4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  <a:sym typeface="等线" pitchFamily="0" charset="0"/>
              </a:rPr>
              <a:t>切叶拖过推盘将大葱推入刀片进行切叶，右方的导轨将处理完毕的大葱导向收集筐中</a:t>
            </a:r>
            <a:endParaRPr lang="en-US" altLang="zh-CN" sz="1400" b="0" i="0" u="none" strike="noStrike" kern="1200" cap="none" spc="40" baseline="0">
              <a:solidFill>
                <a:schemeClr val="tx1"/>
              </a:solidFill>
              <a:latin typeface="华文中宋" pitchFamily="0" charset="-122"/>
              <a:ea typeface="华文中宋" pitchFamily="0" charset="-122"/>
              <a:cs typeface="华文中宋" pitchFamily="0" charset="-122"/>
            </a:endParaRPr>
          </a:p>
          <a:p>
            <a:pPr marL="0" indent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1400" b="0" i="0" u="none" strike="noStrike" kern="1200" cap="none" spc="40" baseline="0">
              <a:solidFill>
                <a:schemeClr val="tx1"/>
              </a:solidFill>
              <a:latin typeface="华文中宋" pitchFamily="0" charset="-122"/>
              <a:ea typeface="华文中宋" pitchFamily="0" charset="-122"/>
              <a:cs typeface="华文中宋" pitchFamily="0" charset="-122"/>
            </a:endParaRPr>
          </a:p>
        </p:txBody>
      </p:sp>
      <p:sp>
        <p:nvSpPr>
          <p:cNvPr id="32" name="Rectangle"/>
          <p:cNvSpPr>
            <a:spLocks/>
          </p:cNvSpPr>
          <p:nvPr/>
        </p:nvSpPr>
        <p:spPr>
          <a:xfrm rot="0">
            <a:off x="5724525" y="8632190"/>
            <a:ext cx="4526280" cy="1579720"/>
          </a:xfrm>
          <a:prstGeom prst="rect"/>
          <a:noFill/>
          <a:ln w="12700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 b="0" i="0" u="none" strike="noStrike" kern="1200" cap="none" spc="0" baseline="0">
                <a:solidFill>
                  <a:srgbClr val="000000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rPr>
              <a:t>本大葱一体化</a:t>
            </a:r>
            <a:r>
              <a:rPr lang="zh-CN" altLang="en-US" sz="1600" b="0" i="0" u="none" strike="noStrike" kern="1200" cap="none" spc="0" baseline="0">
                <a:solidFill>
                  <a:srgbClr val="000000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rPr>
              <a:t>处理机创新点为：</a:t>
            </a:r>
            <a:endParaRPr lang="en-US" altLang="zh-CN" sz="1600" b="0" i="0" u="none" strike="noStrike" kern="1200" cap="none" spc="0" baseline="0">
              <a:solidFill>
                <a:srgbClr val="000000"/>
              </a:solidFill>
              <a:latin typeface="华文中宋" pitchFamily="0" charset="-122"/>
              <a:ea typeface="华文中宋" pitchFamily="0" charset="-122"/>
              <a:cs typeface="华文中宋" pitchFamily="0" charset="-122"/>
            </a:endParaRPr>
          </a:p>
          <a:p>
            <a:pPr marL="0" indent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1600" b="0" i="0" u="none" strike="noStrike" kern="1200" cap="none" spc="0" baseline="0">
              <a:solidFill>
                <a:srgbClr val="000000"/>
              </a:solidFill>
              <a:latin typeface="华文中宋" pitchFamily="0" charset="-122"/>
              <a:ea typeface="华文中宋" pitchFamily="0" charset="-122"/>
              <a:cs typeface="华文中宋" pitchFamily="0" charset="-122"/>
            </a:endParaRPr>
          </a:p>
          <a:p>
            <a:pPr marL="285750" indent="-28575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zh-CN" altLang="en-US" sz="1600" b="0" i="0" u="none" strike="noStrike" kern="1200" cap="none" spc="0" baseline="0">
                <a:solidFill>
                  <a:srgbClr val="000000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rPr>
              <a:t>一体化集成三大功能，替代手工，高效紧凑</a:t>
            </a:r>
            <a:endParaRPr lang="en-US" altLang="zh-CN" sz="1600" b="0" i="0" u="none" strike="noStrike" kern="1200" cap="none" spc="0" baseline="0">
              <a:solidFill>
                <a:srgbClr val="000000"/>
              </a:solidFill>
              <a:latin typeface="华文中宋" pitchFamily="0" charset="-122"/>
              <a:ea typeface="华文中宋" pitchFamily="0" charset="-122"/>
              <a:cs typeface="华文中宋" pitchFamily="0" charset="-122"/>
            </a:endParaRPr>
          </a:p>
          <a:p>
            <a:pPr marL="285750" indent="-28575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zh-CN" altLang="en-US" sz="1600" b="0" i="0" u="none" strike="noStrike" kern="1200" cap="none" spc="0" baseline="0">
                <a:solidFill>
                  <a:srgbClr val="000000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rPr>
              <a:t>单操纵杆双向控制，实现刮皮、去枯叶操作</a:t>
            </a:r>
            <a:endParaRPr lang="en-US" altLang="zh-CN" sz="1600" b="1" i="0" u="none" strike="noStrike" kern="1200" cap="none" spc="0" baseline="0">
              <a:solidFill>
                <a:srgbClr val="000000"/>
              </a:solidFill>
              <a:latin typeface="华文中宋" pitchFamily="0" charset="-122"/>
              <a:ea typeface="华文中宋" pitchFamily="0" charset="-122"/>
              <a:cs typeface="华文中宋" pitchFamily="0" charset="-122"/>
            </a:endParaRPr>
          </a:p>
          <a:p>
            <a:pPr marL="285750" indent="-28575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 charset="0"/>
              <a:buChar char="•"/>
            </a:pPr>
            <a:r>
              <a:rPr lang="zh-CN" altLang="en-US" sz="1600" b="0" i="0" u="none" strike="noStrike" kern="1200" cap="none" spc="0" baseline="0">
                <a:solidFill>
                  <a:srgbClr val="000000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rPr>
              <a:t>优化传动与执行机构，提升稳定性与贴合性</a:t>
            </a:r>
            <a:endParaRPr lang="zh-CN" altLang="en-US" sz="1600" b="0" i="0" u="none" strike="noStrike" kern="1200" cap="none" spc="0" baseline="0">
              <a:solidFill>
                <a:srgbClr val="000000"/>
              </a:solidFill>
              <a:latin typeface="华文中宋" pitchFamily="0" charset="-122"/>
              <a:ea typeface="华文中宋" pitchFamily="0" charset="-122"/>
              <a:cs typeface="华文中宋" pitchFamily="0" charset="-122"/>
            </a:endParaRPr>
          </a:p>
        </p:txBody>
      </p:sp>
      <p:sp>
        <p:nvSpPr>
          <p:cNvPr id="33" name="Rectangle"/>
          <p:cNvSpPr>
            <a:spLocks/>
          </p:cNvSpPr>
          <p:nvPr/>
        </p:nvSpPr>
        <p:spPr>
          <a:xfrm rot="0">
            <a:off x="7198359" y="4015740"/>
            <a:ext cx="2994660" cy="1698783"/>
          </a:xfrm>
          <a:prstGeom prst="rect"/>
          <a:noFill/>
          <a:ln w="12700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1" i="0" u="none" strike="noStrike" kern="1200" cap="none" spc="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rPr>
              <a:t>1. </a:t>
            </a:r>
            <a:r>
              <a:rPr lang="zh-CN" altLang="en-US" sz="1600" b="1" i="0" u="none" strike="noStrike" kern="1200" cap="none" spc="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rPr>
              <a:t>重要传动</a:t>
            </a:r>
            <a:r>
              <a:rPr lang="en-US" altLang="zh-CN" sz="1600" b="1" i="0" u="none" strike="noStrike" kern="1200" cap="none" spc="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rPr>
              <a:t>——</a:t>
            </a:r>
            <a:r>
              <a:rPr lang="zh-CN" altLang="en-US" sz="1600" b="1" i="0" u="none" strike="noStrike" kern="1200" cap="none" spc="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rPr>
              <a:t>刀片校核</a:t>
            </a:r>
            <a:endParaRPr lang="en-US" altLang="zh-CN" sz="1400" b="1" i="0" u="none" strike="noStrike" kern="1200" cap="none" spc="40" baseline="0">
              <a:solidFill>
                <a:schemeClr val="tx1"/>
              </a:solidFill>
              <a:latin typeface="华文中宋" pitchFamily="0" charset="-122"/>
              <a:ea typeface="华文中宋" pitchFamily="0" charset="-122"/>
              <a:cs typeface="华文中宋" pitchFamily="0" charset="-122"/>
            </a:endParaRPr>
          </a:p>
          <a:p>
            <a:pPr marL="0" indent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4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rPr>
              <a:t>适配电机驱动力与大葱剪切负载，确保刀片无断裂、最大形变</a:t>
            </a:r>
            <a:r>
              <a:rPr lang="en-US" altLang="zh-CN" sz="1400" b="0" i="0" u="none" strike="noStrike" kern="1200" cap="none" spc="4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rPr>
              <a:t>≤0.1mm</a:t>
            </a:r>
            <a:r>
              <a:rPr lang="zh-CN" altLang="en-US" sz="1400" b="0" i="0" u="none" strike="noStrike" kern="1200" cap="none" spc="4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rPr>
              <a:t>，满足强度要求。</a:t>
            </a:r>
            <a:endParaRPr lang="en-US" altLang="zh-CN" sz="1400" b="0" i="0" u="none" strike="noStrike" kern="1200" cap="none" spc="40" baseline="0">
              <a:solidFill>
                <a:schemeClr val="tx1"/>
              </a:solidFill>
              <a:latin typeface="华文中宋" pitchFamily="0" charset="-122"/>
              <a:ea typeface="华文中宋" pitchFamily="0" charset="-122"/>
              <a:cs typeface="华文中宋" pitchFamily="0" charset="-122"/>
            </a:endParaRPr>
          </a:p>
          <a:p>
            <a:pPr marL="0" indent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4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rPr>
              <a:t>优化刀片刃口角度，保证葱根、葱叶剪切平整，无卡顿、撕扯现象</a:t>
            </a:r>
            <a:endParaRPr lang="zh-CN" altLang="en-US" sz="1400" b="0" i="0" u="none" strike="noStrike" kern="1200" cap="none" spc="40" baseline="0">
              <a:solidFill>
                <a:schemeClr val="tx1"/>
              </a:solidFill>
              <a:latin typeface="华文中宋" pitchFamily="0" charset="-122"/>
              <a:ea typeface="华文中宋" pitchFamily="0" charset="-122"/>
              <a:cs typeface="华文中宋" pitchFamily="0" charset="-122"/>
            </a:endParaRPr>
          </a:p>
        </p:txBody>
      </p:sp>
      <p:sp>
        <p:nvSpPr>
          <p:cNvPr id="34" name="Rectangle"/>
          <p:cNvSpPr>
            <a:spLocks/>
          </p:cNvSpPr>
          <p:nvPr/>
        </p:nvSpPr>
        <p:spPr>
          <a:xfrm rot="0">
            <a:off x="7255510" y="5940425"/>
            <a:ext cx="2792094" cy="1698783"/>
          </a:xfrm>
          <a:prstGeom prst="rect"/>
          <a:noFill/>
          <a:ln w="12700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1" i="0" u="none" strike="noStrike" kern="1200" cap="none" spc="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rPr>
              <a:t>2. </a:t>
            </a:r>
            <a:r>
              <a:rPr lang="zh-CN" altLang="en-US" sz="1600" b="1" i="0" u="none" strike="noStrike" kern="1200" cap="none" spc="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rPr>
              <a:t>整机强度校核</a:t>
            </a:r>
            <a:endParaRPr lang="en-US" altLang="zh-CN" sz="1600" b="1" i="0" u="none" strike="noStrike" kern="1200" cap="none" spc="0" baseline="0">
              <a:solidFill>
                <a:schemeClr val="tx1"/>
              </a:solidFill>
              <a:latin typeface="华文中宋" pitchFamily="0" charset="-122"/>
              <a:ea typeface="华文中宋" pitchFamily="0" charset="-122"/>
              <a:cs typeface="华文中宋" pitchFamily="0" charset="-122"/>
            </a:endParaRPr>
          </a:p>
          <a:p>
            <a:pPr marL="0" indent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400" b="0" i="0" u="none" strike="noStrike" kern="1200" cap="none" spc="40" baseline="0">
                <a:solidFill>
                  <a:schemeClr val="tx1"/>
                </a:solidFill>
                <a:latin typeface="Arial Unicode MS" pitchFamily="0" charset="-122"/>
                <a:ea typeface="Arial Unicode MS" pitchFamily="0" charset="-122"/>
                <a:cs typeface="Arial" pitchFamily="34" charset="0"/>
              </a:rPr>
              <a:t>   </a:t>
            </a:r>
            <a:r>
              <a:rPr lang="zh-CN" altLang="en-US" sz="1400" b="0" i="0" u="none" strike="noStrike" kern="1200" cap="none" spc="4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rPr>
              <a:t>承受电机驱动力、剪切负载及刮擦力，框架无明显变形，满足连续运行刚性要求</a:t>
            </a:r>
            <a:r>
              <a:rPr lang="zh-CN" altLang="en-US" sz="1400" b="0" i="0" u="none" strike="noStrike" kern="1200" cap="none" spc="4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rPr>
              <a:t>，</a:t>
            </a:r>
            <a:r>
              <a:rPr lang="zh-CN" altLang="en-US" sz="1400" b="1" i="0" u="none" strike="noStrike" kern="1200" cap="none" spc="4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rPr>
              <a:t>最大形变</a:t>
            </a:r>
            <a:r>
              <a:rPr lang="zh-CN" altLang="en-US" sz="1400" b="0" i="0" u="none" strike="noStrike" kern="1200" cap="none" spc="4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rPr>
              <a:t>不超过</a:t>
            </a:r>
            <a:r>
              <a:rPr lang="en-US" altLang="zh-CN" sz="1400" b="0" i="0" u="none" strike="noStrike" kern="1200" cap="none" spc="4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rPr>
              <a:t>0.2mm</a:t>
            </a:r>
            <a:r>
              <a:rPr lang="zh-CN" altLang="en-US" sz="1400" b="0" i="0" u="none" strike="noStrike" kern="1200" cap="none" spc="4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rPr>
              <a:t>，满足要求，不影响剪切、刮皮精度。</a:t>
            </a:r>
            <a:endParaRPr lang="zh-CN" altLang="en-US" sz="1400" b="0" i="0" u="none" strike="noStrike" kern="1200" cap="none" spc="40" baseline="0">
              <a:solidFill>
                <a:schemeClr val="tx1"/>
              </a:solidFill>
              <a:latin typeface="华文中宋" pitchFamily="0" charset="-122"/>
              <a:ea typeface="华文中宋" pitchFamily="0" charset="-122"/>
              <a:cs typeface="华文中宋" pitchFamily="0" charset="-122"/>
            </a:endParaRPr>
          </a:p>
        </p:txBody>
      </p:sp>
      <p:sp>
        <p:nvSpPr>
          <p:cNvPr id="35" name="Rectangle"/>
          <p:cNvSpPr>
            <a:spLocks/>
          </p:cNvSpPr>
          <p:nvPr/>
        </p:nvSpPr>
        <p:spPr>
          <a:xfrm rot="0">
            <a:off x="5807710" y="12769483"/>
            <a:ext cx="4210050" cy="877252"/>
          </a:xfrm>
          <a:prstGeom prst="rect"/>
          <a:noFill/>
          <a:ln w="12700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285750" indent="-28575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zh-CN" altLang="en-US" sz="1400" b="0" i="0" u="none" strike="noStrike" kern="1200" cap="none" spc="0" baseline="0">
                <a:solidFill>
                  <a:srgbClr val="000000"/>
                </a:solidFill>
                <a:latin typeface="华文中宋" pitchFamily="0" charset="-122"/>
                <a:ea typeface="华文中宋" pitchFamily="0" charset="-122"/>
                <a:cs typeface="Calibri" pitchFamily="0" charset="0"/>
              </a:rPr>
              <a:t>感谢课程教师庄春刚</a:t>
            </a:r>
            <a:endParaRPr lang="en-US" altLang="zh-CN" sz="1400" b="0" i="0" u="none" strike="noStrike" kern="1200" cap="none" spc="0" baseline="0">
              <a:solidFill>
                <a:srgbClr val="000000"/>
              </a:solidFill>
              <a:latin typeface="华文中宋" pitchFamily="0" charset="-122"/>
              <a:ea typeface="华文中宋" pitchFamily="0" charset="-122"/>
              <a:cs typeface="Calibri" pitchFamily="0" charset="0"/>
            </a:endParaRPr>
          </a:p>
          <a:p>
            <a:pPr marL="285750" indent="-28575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zh-CN" altLang="en-US" sz="1400" b="0" i="0" u="none" strike="noStrike" kern="1200" cap="none" spc="0" baseline="0">
                <a:solidFill>
                  <a:srgbClr val="000000"/>
                </a:solidFill>
                <a:latin typeface="华文中宋" pitchFamily="0" charset="-122"/>
                <a:ea typeface="华文中宋" pitchFamily="0" charset="-122"/>
                <a:cs typeface="Calibri" pitchFamily="0" charset="0"/>
              </a:rPr>
              <a:t>感谢中心与项目指导老师</a:t>
            </a:r>
            <a:endParaRPr lang="en-US" altLang="zh-CN" sz="1400" b="0" i="0" u="none" strike="noStrike" kern="1200" cap="none" spc="0" baseline="0">
              <a:solidFill>
                <a:srgbClr val="000000"/>
              </a:solidFill>
              <a:latin typeface="华文中宋" pitchFamily="0" charset="-122"/>
              <a:ea typeface="华文中宋" pitchFamily="0" charset="-122"/>
              <a:cs typeface="Calibri" pitchFamily="0" charset="0"/>
            </a:endParaRPr>
          </a:p>
          <a:p>
            <a:pPr marL="285750" indent="-28575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zh-CN" altLang="en-US" sz="1400" b="0" i="0" u="none" strike="noStrike" kern="1200" cap="none" spc="0" baseline="0">
                <a:solidFill>
                  <a:srgbClr val="000000"/>
                </a:solidFill>
                <a:latin typeface="华文中宋" pitchFamily="0" charset="-122"/>
                <a:ea typeface="华文中宋" pitchFamily="0" charset="-122"/>
                <a:cs typeface="Calibri" pitchFamily="0" charset="0"/>
              </a:rPr>
              <a:t>感谢</a:t>
            </a:r>
            <a:endParaRPr lang="zh-CN" altLang="en-US" sz="1400" b="0" i="0" u="none" strike="noStrike" kern="1200" cap="none" spc="0" baseline="0">
              <a:solidFill>
                <a:srgbClr val="000000"/>
              </a:solidFill>
              <a:latin typeface="华文中宋" pitchFamily="0" charset="-122"/>
              <a:ea typeface="华文中宋" pitchFamily="0" charset="-122"/>
              <a:cs typeface="Calibri" pitchFamily="0" charset="0"/>
            </a:endParaRPr>
          </a:p>
        </p:txBody>
      </p:sp>
      <p:sp>
        <p:nvSpPr>
          <p:cNvPr id="36" name="Rectangle"/>
          <p:cNvSpPr>
            <a:spLocks/>
          </p:cNvSpPr>
          <p:nvPr/>
        </p:nvSpPr>
        <p:spPr>
          <a:xfrm rot="0">
            <a:off x="1015999" y="7367270"/>
            <a:ext cx="4165600" cy="765174"/>
          </a:xfrm>
          <a:prstGeom prst="rect"/>
          <a:noFill/>
          <a:ln w="12700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0" indent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 b="0" i="0" u="none" strike="noStrike" kern="1200" cap="none" spc="4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rPr>
              <a:t>本一体化处理机集成「刮葱皮 + 切葱根 + 切葱前端」3 大核心功能。操作简单，结构紧凑，高质高效。</a:t>
            </a:r>
            <a:endParaRPr lang="zh-CN" altLang="en-US" sz="1600" b="0" i="0" u="none" strike="noStrike" kern="1200" cap="none" spc="40" baseline="0">
              <a:solidFill>
                <a:schemeClr val="tx1"/>
              </a:solidFill>
              <a:latin typeface="华文中宋" pitchFamily="0" charset="-122"/>
              <a:ea typeface="华文中宋" pitchFamily="0" charset="-122"/>
              <a:cs typeface="华文中宋" pitchFamily="0" charset="-122"/>
            </a:endParaRPr>
          </a:p>
        </p:txBody>
      </p:sp>
      <p:sp>
        <p:nvSpPr>
          <p:cNvPr id="37" name="Rectangle"/>
          <p:cNvSpPr>
            <a:spLocks/>
          </p:cNvSpPr>
          <p:nvPr/>
        </p:nvSpPr>
        <p:spPr>
          <a:xfrm rot="0">
            <a:off x="2005330" y="2144395"/>
            <a:ext cx="5998846" cy="496570"/>
          </a:xfrm>
          <a:prstGeom prst="rect"/>
          <a:noFill/>
          <a:ln w="12700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0" indent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1" i="0" u="none" strike="noStrike" kern="1200" cap="none" spc="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Calibri" pitchFamily="0" charset="0"/>
              </a:rPr>
              <a:t>陈乐民 喻姝畅 贾毅然 刘明星 朱睿</a:t>
            </a:r>
            <a:endParaRPr lang="zh-CN" altLang="en-US" sz="2000" b="1" i="0" u="none" strike="noStrike" kern="1200" cap="none" spc="0" baseline="0">
              <a:solidFill>
                <a:schemeClr val="tx1"/>
              </a:solidFill>
              <a:latin typeface="华文中宋" pitchFamily="0" charset="-122"/>
              <a:ea typeface="华文中宋" pitchFamily="0" charset="-122"/>
              <a:cs typeface="Calibri" pitchFamily="0" charset="0"/>
            </a:endParaRPr>
          </a:p>
        </p:txBody>
      </p:sp>
      <p:sp>
        <p:nvSpPr>
          <p:cNvPr id="38" name="Rectangle"/>
          <p:cNvSpPr>
            <a:spLocks/>
          </p:cNvSpPr>
          <p:nvPr/>
        </p:nvSpPr>
        <p:spPr>
          <a:xfrm rot="0">
            <a:off x="928370" y="11294111"/>
            <a:ext cx="1174115" cy="337184"/>
          </a:xfrm>
          <a:prstGeom prst="rect"/>
          <a:noFill/>
          <a:ln w="12700" cmpd="sng" cap="flat">
            <a:solidFill>
              <a:srgbClr val="4472C4"/>
            </a:solidFill>
            <a:prstDash val="dash"/>
            <a:round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 b="0" i="0" u="none" strike="noStrike" kern="1200" cap="none" spc="4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rPr>
              <a:t>切</a:t>
            </a:r>
            <a:r>
              <a:rPr lang="zh-CN" altLang="en-US" sz="1600" b="0" i="0" u="none" strike="noStrike" kern="1200" cap="none" spc="40" baseline="0">
                <a:solidFill>
                  <a:schemeClr val="tx1"/>
                </a:solidFill>
                <a:latin typeface="华文中宋" pitchFamily="0" charset="-122"/>
                <a:ea typeface="华文中宋" pitchFamily="0" charset="-122"/>
                <a:cs typeface="华文中宋" pitchFamily="0" charset="-122"/>
              </a:rPr>
              <a:t>根模块</a:t>
            </a:r>
            <a:endParaRPr lang="zh-CN" altLang="en-US" sz="1600" b="0" i="0" u="none" strike="noStrike" kern="1200" cap="none" spc="40" baseline="0">
              <a:solidFill>
                <a:schemeClr val="tx1"/>
              </a:solidFill>
              <a:latin typeface="华文中宋" pitchFamily="0" charset="-122"/>
              <a:ea typeface="华文中宋" pitchFamily="0" charset="-122"/>
              <a:cs typeface="华文中宋" pitchFamily="0" charset="-122"/>
            </a:endParaRPr>
          </a:p>
        </p:txBody>
      </p:sp>
      <p:pic>
        <p:nvPicPr>
          <p:cNvPr id="39" name="Image"/>
          <p:cNvPicPr>
            <a:picLocks noChangeAspect="1"/>
          </p:cNvPicPr>
          <p:nvPr/>
        </p:nvPicPr>
        <p:blipFill>
          <a:blip r:embed="rId2" cstate="print"/>
          <a:srcRect t="13567" b="5843" r="-2259"/>
          <a:stretch>
            <a:fillRect/>
          </a:stretch>
        </p:blipFill>
        <p:spPr>
          <a:xfrm rot="0">
            <a:off x="2230755" y="6005195"/>
            <a:ext cx="1633220" cy="1362075"/>
          </a:xfrm>
          <a:prstGeom prst="rect"/>
          <a:noFill/>
          <a:ln w="12700" cmpd="sng" cap="flat">
            <a:noFill/>
            <a:prstDash val="solid"/>
            <a:miter/>
          </a:ln>
        </p:spPr>
      </p:pic>
      <p:pic>
        <p:nvPicPr>
          <p:cNvPr id="40" name="Image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0">
            <a:off x="711835" y="9178925"/>
            <a:ext cx="1552575" cy="1933575"/>
          </a:xfrm>
          <a:prstGeom prst="rect"/>
          <a:noFill/>
          <a:ln w="12700" cmpd="sng" cap="flat">
            <a:noFill/>
            <a:prstDash val="solid"/>
            <a:miter/>
          </a:ln>
        </p:spPr>
      </p:pic>
      <p:pic>
        <p:nvPicPr>
          <p:cNvPr id="41" name="Image"/>
          <p:cNvPicPr>
            <a:picLocks noChangeAspect="1"/>
          </p:cNvPicPr>
          <p:nvPr/>
        </p:nvPicPr>
        <p:blipFill>
          <a:blip r:embed="rId4" cstate="print"/>
          <a:srcRect t="-342" l="12944" r="20120"/>
          <a:stretch>
            <a:fillRect/>
          </a:stretch>
        </p:blipFill>
        <p:spPr>
          <a:xfrm rot="0">
            <a:off x="2286635" y="9321800"/>
            <a:ext cx="1554480" cy="1710689"/>
          </a:xfrm>
          <a:prstGeom prst="rect"/>
          <a:noFill/>
          <a:ln w="12700" cmpd="sng" cap="flat">
            <a:noFill/>
            <a:prstDash val="solid"/>
            <a:miter/>
          </a:ln>
        </p:spPr>
      </p:pic>
      <p:pic>
        <p:nvPicPr>
          <p:cNvPr id="42" name="Image"/>
          <p:cNvPicPr>
            <a:picLocks noChangeAspect="1"/>
          </p:cNvPicPr>
          <p:nvPr/>
        </p:nvPicPr>
        <p:blipFill>
          <a:blip r:embed="rId5" cstate="print"/>
          <a:srcRect t="-1090" l="21711" r="17313"/>
          <a:stretch>
            <a:fillRect/>
          </a:stretch>
        </p:blipFill>
        <p:spPr>
          <a:xfrm rot="0">
            <a:off x="3863340" y="8865235"/>
            <a:ext cx="1530984" cy="2270760"/>
          </a:xfrm>
          <a:prstGeom prst="rect"/>
          <a:noFill/>
          <a:ln w="12700" cmpd="sng" cap="flat">
            <a:noFill/>
            <a:prstDash val="solid"/>
            <a:miter/>
          </a:ln>
        </p:spPr>
      </p:pic>
      <p:pic>
        <p:nvPicPr>
          <p:cNvPr id="43" name="Image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0">
            <a:off x="5807710" y="4100830"/>
            <a:ext cx="1332865" cy="1660524"/>
          </a:xfrm>
          <a:prstGeom prst="rect"/>
          <a:noFill/>
          <a:ln w="12700" cmpd="sng" cap="flat">
            <a:noFill/>
            <a:prstDash val="solid"/>
            <a:miter/>
          </a:ln>
        </p:spPr>
      </p:pic>
      <p:pic>
        <p:nvPicPr>
          <p:cNvPr id="44" name="Image"/>
          <p:cNvPicPr>
            <a:picLocks noChangeAspect="1"/>
          </p:cNvPicPr>
          <p:nvPr/>
        </p:nvPicPr>
        <p:blipFill>
          <a:blip r:embed="rId7" cstate="print"/>
          <a:srcRect t="13567" b="5843" r="-2259"/>
          <a:stretch>
            <a:fillRect/>
          </a:stretch>
        </p:blipFill>
        <p:spPr>
          <a:xfrm rot="0">
            <a:off x="5666105" y="6005195"/>
            <a:ext cx="1633219" cy="1362075"/>
          </a:xfrm>
          <a:prstGeom prst="rect"/>
          <a:noFill/>
          <a:ln w="12700" cmpd="sng" cap="flat">
            <a:noFill/>
            <a:prstDash val="solid"/>
            <a:miter/>
          </a:ln>
        </p:spPr>
      </p:pic>
    </p:spTree>
    <p:extLst>
      <p:ext uri="{BB962C8B-B14F-4D97-AF65-F5344CB8AC3E}">
        <p14:creationId xmlns:p14="http://schemas.microsoft.com/office/powerpoint/2010/main" val="2078116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 主题​​">
      <a:fillStyleLst>
        <a:solidFill>
          <a:schemeClr val="phClr"/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/>
        <a:gradFill/>
      </a:bgFillStyleLst>
    </a:fmtScheme>
  </a:themeElements>
</a:theme>
</file>

<file path=ppt/theme/theme2.xml><?xml version="1.0" encoding="utf-8"?>
<a:theme xmlns:a="http://schemas.openxmlformats.org/drawingml/2006/main" name="notesMaster1">
  <a:themeElements>
    <a:clrScheme name="notesMaster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notesMaster1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notesMaster1">
      <a:fillStyleLst>
        <a:solidFill>
          <a:schemeClr val="phClr"/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/>
        <a:gradFill/>
      </a:bgFillStyleLst>
    </a:fmtScheme>
  </a:themeElements>
</a:theme>
</file>

<file path=ppt/theme/theme3.xml><?xml version="1.0" encoding="utf-8"?>
<a:theme xmlns:a="http://schemas.openxmlformats.org/drawingml/2006/main" name="handoutMaster1">
  <a:themeElements>
    <a:clrScheme name="handoutMaster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handoutMaster1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handoutMaster1">
      <a:fillStyleLst>
        <a:solidFill>
          <a:schemeClr val="phClr"/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/>
        <a:gradFill/>
      </a:bgFillStyleLst>
    </a:fmtScheme>
  </a:themeElements>
</a:theme>
</file>

<file path=docProps/app.xml><?xml version="1.0" encoding="utf-8"?>
<Properties xmlns="http://schemas.openxmlformats.org/officeDocument/2006/extended-properties">
  <Template>Normal.eit</Template>
  <TotalTime>1</TotalTime>
  <Application>Office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PowerPoint 演示文稿</dc:title>
  <dc:creator>Administrator</dc:creator>
  <cp:lastModifiedBy>Mobile phone user</cp:lastModifiedBy>
  <cp:revision>1</cp:revision>
  <dcterms:created xsi:type="dcterms:W3CDTF">2026-01-13T13:16:34Z</dcterms:created>
  <dcterms:modified xsi:type="dcterms:W3CDTF">2026-01-13T13:21:22Z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ICV">
    <vt:lpwstr>D475033E31943374F47E766763F8754D_43</vt:lpwstr>
  </property>
  <property fmtid="{D5CDD505-2E9C-101B-9397-08002B2CF9AE}" pid="3" name="KSOProductBuildVer">
    <vt:lpwstr>2052-12.1.0.24034</vt:lpwstr>
  </property>
</Properties>
</file>